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01eca724c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17450adaa4e8d"/>
  </p:sldMasterIdLst>
  <p:sldIdLst>
    <p:sldId xmlns:r="http://schemas.openxmlformats.org/officeDocument/2006/relationships" id="256" r:id="R6875c8fef7614d5c"/>
    <p:sldId xmlns:r="http://schemas.openxmlformats.org/officeDocument/2006/relationships" id="257" r:id="Rd2eb02f08b0644dd"/>
    <p:sldId xmlns:r="http://schemas.openxmlformats.org/officeDocument/2006/relationships" id="258" r:id="R78730efe1fdf47ad"/>
    <p:sldId xmlns:r="http://schemas.openxmlformats.org/officeDocument/2006/relationships" id="259" r:id="R4d21349542c34148"/>
    <p:sldId xmlns:r="http://schemas.openxmlformats.org/officeDocument/2006/relationships" id="260" r:id="R924152785cc542d8"/>
    <p:sldId xmlns:r="http://schemas.openxmlformats.org/officeDocument/2006/relationships" id="261" r:id="R977c16fa0cf54da2"/>
    <p:sldId xmlns:r="http://schemas.openxmlformats.org/officeDocument/2006/relationships" id="262" r:id="Rbe69b1f11b43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17450adaa4e8d" /><Relationship Type="http://schemas.openxmlformats.org/officeDocument/2006/relationships/slide" Target="/ppt/slides/slide1.xml" Id="R6875c8fef7614d5c" /><Relationship Type="http://schemas.openxmlformats.org/officeDocument/2006/relationships/slide" Target="/ppt/slides/slide2.xml" Id="Rd2eb02f08b0644dd" /><Relationship Type="http://schemas.openxmlformats.org/officeDocument/2006/relationships/slide" Target="/ppt/slides/slide3.xml" Id="R78730efe1fdf47ad" /><Relationship Type="http://schemas.openxmlformats.org/officeDocument/2006/relationships/slide" Target="/ppt/slides/slide4.xml" Id="R4d21349542c34148" /><Relationship Type="http://schemas.openxmlformats.org/officeDocument/2006/relationships/slide" Target="/ppt/slides/slide5.xml" Id="R924152785cc542d8" /><Relationship Type="http://schemas.openxmlformats.org/officeDocument/2006/relationships/slide" Target="/ppt/slides/slide6.xml" Id="R977c16fa0cf54da2" /><Relationship Type="http://schemas.openxmlformats.org/officeDocument/2006/relationships/slide" Target="/ppt/slides/slide7.xml" Id="Rbe69b1f11b43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e5445c5f6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a3bdadc14cbc" /><Relationship Type="http://schemas.openxmlformats.org/officeDocument/2006/relationships/theme" Target="/ppt/slideMasters/theme/theme1.xml" Id="Rfd04739eb074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6a3bdadc1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8d9bc869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4b631259e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ae69b9e0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aacc8b3e9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a3fb086a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8847a042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77d3ae4d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