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9b18f14d55449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acd7a6a03f84cc1"/>
  </p:sldMasterIdLst>
  <p:sldIdLst>
    <p:sldId xmlns:r="http://schemas.openxmlformats.org/officeDocument/2006/relationships" id="256" r:id="R465f1ee0e96f44d3"/>
    <p:sldId xmlns:r="http://schemas.openxmlformats.org/officeDocument/2006/relationships" id="257" r:id="R0461e2a885154ad4"/>
    <p:sldId xmlns:r="http://schemas.openxmlformats.org/officeDocument/2006/relationships" id="258" r:id="Rb9f748dba9434c9c"/>
    <p:sldId xmlns:r="http://schemas.openxmlformats.org/officeDocument/2006/relationships" id="259" r:id="Rbeed45c79c5c4fcd"/>
    <p:sldId xmlns:r="http://schemas.openxmlformats.org/officeDocument/2006/relationships" id="260" r:id="R9bb10739464642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cd7a6a03f84cc1" /><Relationship Type="http://schemas.openxmlformats.org/officeDocument/2006/relationships/slide" Target="/ppt/slides/slide1.xml" Id="R465f1ee0e96f44d3" /><Relationship Type="http://schemas.openxmlformats.org/officeDocument/2006/relationships/slide" Target="/ppt/slides/slide2.xml" Id="R0461e2a885154ad4" /><Relationship Type="http://schemas.openxmlformats.org/officeDocument/2006/relationships/slide" Target="/ppt/slides/slide3.xml" Id="Rb9f748dba9434c9c" /><Relationship Type="http://schemas.openxmlformats.org/officeDocument/2006/relationships/slide" Target="/ppt/slides/slide4.xml" Id="Rbeed45c79c5c4fcd" /><Relationship Type="http://schemas.openxmlformats.org/officeDocument/2006/relationships/slide" Target="/ppt/slides/slide5.xml" Id="R9bb10739464642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ff7ac7fc194c1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e026abbba54822" /><Relationship Type="http://schemas.openxmlformats.org/officeDocument/2006/relationships/theme" Target="/ppt/slideMasters/theme/theme1.xml" Id="R885806101dad4fc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e026abbba548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795507d06e4d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57bf685ce6465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62bec60e5142c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e6c029d33743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6d501358164c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BAKKEHAUGEN, MAJORSTUEN OG VESTRE AKER SOKN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BAKKEHAUGEN, MAJORSTUEN OG VESTRE AKER SOKN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BAKKEHAUGEN, MAJORSTUEN OG VESTRE AKER SOKN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BAKKEHAUGEN, MAJORSTUEN OG VESTRE AKER SOKN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BAKKEHAUGEN, MAJORSTUEN OG VESTRE AKER SOKN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BAKKEHAUGEN, MAJORSTUEN OG VESTRE AKER SOKN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Ullevålsveien 117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62 93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post.bmv.oslo@kirken.no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914 809 886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BAKKEHAUGEN, MAJORSTUEN OG VESTRE AKER SOKN</a:t>
            </a:r>
          </a:p>
        </p:txBody>
      </p:sp>
    </p:spTree>
  </p:cSld>
  <p:clrMapOvr>
    <a:masterClrMapping xmlns:a="http://schemas.openxmlformats.org/drawingml/2006/main"/>
  </p:clrMapOvr>
</p:sld>
</file>