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0b549a530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6eb42135548af"/>
  </p:sldMasterIdLst>
  <p:sldIdLst>
    <p:sldId xmlns:r="http://schemas.openxmlformats.org/officeDocument/2006/relationships" id="256" r:id="R41beba67b3a3466b"/>
    <p:sldId xmlns:r="http://schemas.openxmlformats.org/officeDocument/2006/relationships" id="257" r:id="R8167d160b6074d9a"/>
    <p:sldId xmlns:r="http://schemas.openxmlformats.org/officeDocument/2006/relationships" id="258" r:id="Rc646510cf141429b"/>
    <p:sldId xmlns:r="http://schemas.openxmlformats.org/officeDocument/2006/relationships" id="259" r:id="Ree9ed75834d040e1"/>
    <p:sldId xmlns:r="http://schemas.openxmlformats.org/officeDocument/2006/relationships" id="260" r:id="R77d091dba9ed4026"/>
    <p:sldId xmlns:r="http://schemas.openxmlformats.org/officeDocument/2006/relationships" id="261" r:id="R3edfa57c48c94e31"/>
    <p:sldId xmlns:r="http://schemas.openxmlformats.org/officeDocument/2006/relationships" id="262" r:id="R2610e195057a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6eb42135548af" /><Relationship Type="http://schemas.openxmlformats.org/officeDocument/2006/relationships/slide" Target="/ppt/slides/slide1.xml" Id="R41beba67b3a3466b" /><Relationship Type="http://schemas.openxmlformats.org/officeDocument/2006/relationships/slide" Target="/ppt/slides/slide2.xml" Id="R8167d160b6074d9a" /><Relationship Type="http://schemas.openxmlformats.org/officeDocument/2006/relationships/slide" Target="/ppt/slides/slide3.xml" Id="Rc646510cf141429b" /><Relationship Type="http://schemas.openxmlformats.org/officeDocument/2006/relationships/slide" Target="/ppt/slides/slide4.xml" Id="Ree9ed75834d040e1" /><Relationship Type="http://schemas.openxmlformats.org/officeDocument/2006/relationships/slide" Target="/ppt/slides/slide5.xml" Id="R77d091dba9ed4026" /><Relationship Type="http://schemas.openxmlformats.org/officeDocument/2006/relationships/slide" Target="/ppt/slides/slide6.xml" Id="R3edfa57c48c94e31" /><Relationship Type="http://schemas.openxmlformats.org/officeDocument/2006/relationships/slide" Target="/ppt/slides/slide7.xml" Id="R2610e195057a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8bc2f0523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78cd314514aac" /><Relationship Type="http://schemas.openxmlformats.org/officeDocument/2006/relationships/theme" Target="/ppt/slideMasters/theme/theme1.xml" Id="R696321d452f2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78cd31451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6bd0720b2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54e6d5023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d1f80a89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caca0094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4f17edcff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72d531f9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90e90b174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110 119 000 000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CITIBANK, N.A.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