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a9b535b13748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db7aff025c4dfe"/>
  </p:sldMasterIdLst>
  <p:sldIdLst>
    <p:sldId xmlns:r="http://schemas.openxmlformats.org/officeDocument/2006/relationships" id="256" r:id="R225c4da96ac146cf"/>
    <p:sldId xmlns:r="http://schemas.openxmlformats.org/officeDocument/2006/relationships" id="257" r:id="R179e4175da3a414a"/>
    <p:sldId xmlns:r="http://schemas.openxmlformats.org/officeDocument/2006/relationships" id="258" r:id="R1ed21eb230304ebd"/>
    <p:sldId xmlns:r="http://schemas.openxmlformats.org/officeDocument/2006/relationships" id="259" r:id="Rab1458556f494ed2"/>
    <p:sldId xmlns:r="http://schemas.openxmlformats.org/officeDocument/2006/relationships" id="260" r:id="R7a29a8adbe564a1e"/>
    <p:sldId xmlns:r="http://schemas.openxmlformats.org/officeDocument/2006/relationships" id="261" r:id="R4a3e7b2b24d14c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db7aff025c4dfe" /><Relationship Type="http://schemas.openxmlformats.org/officeDocument/2006/relationships/slide" Target="/ppt/slides/slide1.xml" Id="R225c4da96ac146cf" /><Relationship Type="http://schemas.openxmlformats.org/officeDocument/2006/relationships/slide" Target="/ppt/slides/slide2.xml" Id="R179e4175da3a414a" /><Relationship Type="http://schemas.openxmlformats.org/officeDocument/2006/relationships/slide" Target="/ppt/slides/slide3.xml" Id="R1ed21eb230304ebd" /><Relationship Type="http://schemas.openxmlformats.org/officeDocument/2006/relationships/slide" Target="/ppt/slides/slide4.xml" Id="Rab1458556f494ed2" /><Relationship Type="http://schemas.openxmlformats.org/officeDocument/2006/relationships/slide" Target="/ppt/slides/slide5.xml" Id="R7a29a8adbe564a1e" /><Relationship Type="http://schemas.openxmlformats.org/officeDocument/2006/relationships/slide" Target="/ppt/slides/slide6.xml" Id="R4a3e7b2b24d14c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a3149beafe4a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2bde3868024ce8" /><Relationship Type="http://schemas.openxmlformats.org/officeDocument/2006/relationships/theme" Target="/ppt/slideMasters/theme/theme1.xml" Id="R01df8330d7954d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2bde3868024c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6916486c4c48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32e6852ea249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304dd03b1247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e2128c971d4e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fd761c9fb04e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7f4b2f11a740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Norsk Hydro ASA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Hydro ASA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Hydro ASA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Hydro ASA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Hydro ASA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Hydro ASA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Drammensveien 264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53 81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corporate@hydro.com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www.hydro.com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914 778 271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Hydro ASA</a:t>
            </a:r>
          </a:p>
        </p:txBody>
      </p:sp>
    </p:spTree>
  </p:cSld>
  <p:clrMapOvr>
    <a:masterClrMapping xmlns:a="http://schemas.openxmlformats.org/drawingml/2006/main"/>
  </p:clrMapOvr>
</p:sld>
</file>