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70e1c0b14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281005130341b9"/>
  </p:sldMasterIdLst>
  <p:sldIdLst>
    <p:sldId xmlns:r="http://schemas.openxmlformats.org/officeDocument/2006/relationships" id="256" r:id="R15bf1ddf728c46cc"/>
    <p:sldId xmlns:r="http://schemas.openxmlformats.org/officeDocument/2006/relationships" id="257" r:id="R6acfa1b0504840dd"/>
    <p:sldId xmlns:r="http://schemas.openxmlformats.org/officeDocument/2006/relationships" id="258" r:id="R38def7f5cf83471c"/>
    <p:sldId xmlns:r="http://schemas.openxmlformats.org/officeDocument/2006/relationships" id="259" r:id="R8e2d4d668c8b45eb"/>
    <p:sldId xmlns:r="http://schemas.openxmlformats.org/officeDocument/2006/relationships" id="260" r:id="R7ebf23b69e5846a0"/>
    <p:sldId xmlns:r="http://schemas.openxmlformats.org/officeDocument/2006/relationships" id="261" r:id="R3db23258b57b419c"/>
    <p:sldId xmlns:r="http://schemas.openxmlformats.org/officeDocument/2006/relationships" id="262" r:id="Ref3914cfdccf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81005130341b9" /><Relationship Type="http://schemas.openxmlformats.org/officeDocument/2006/relationships/slide" Target="/ppt/slides/slide1.xml" Id="R15bf1ddf728c46cc" /><Relationship Type="http://schemas.openxmlformats.org/officeDocument/2006/relationships/slide" Target="/ppt/slides/slide2.xml" Id="R6acfa1b0504840dd" /><Relationship Type="http://schemas.openxmlformats.org/officeDocument/2006/relationships/slide" Target="/ppt/slides/slide3.xml" Id="R38def7f5cf83471c" /><Relationship Type="http://schemas.openxmlformats.org/officeDocument/2006/relationships/slide" Target="/ppt/slides/slide4.xml" Id="R8e2d4d668c8b45eb" /><Relationship Type="http://schemas.openxmlformats.org/officeDocument/2006/relationships/slide" Target="/ppt/slides/slide5.xml" Id="R7ebf23b69e5846a0" /><Relationship Type="http://schemas.openxmlformats.org/officeDocument/2006/relationships/slide" Target="/ppt/slides/slide6.xml" Id="R3db23258b57b419c" /><Relationship Type="http://schemas.openxmlformats.org/officeDocument/2006/relationships/slide" Target="/ppt/slides/slide7.xml" Id="Ref3914cfdccf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211fa64c0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d8a6508ac4d06" /><Relationship Type="http://schemas.openxmlformats.org/officeDocument/2006/relationships/theme" Target="/ppt/slideMasters/theme/theme1.xml" Id="Rc479c5cab6dd4c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d8a6508ac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09be34fc6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0754ebe83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3cf6305c4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84531187e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b5b5f4cb14d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00362b0e0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775dba96a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