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ce0b373ba04e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959a3bc02d4ab5"/>
  </p:sldMasterIdLst>
  <p:sldIdLst>
    <p:sldId xmlns:r="http://schemas.openxmlformats.org/officeDocument/2006/relationships" id="256" r:id="R362fe43fec594729"/>
    <p:sldId xmlns:r="http://schemas.openxmlformats.org/officeDocument/2006/relationships" id="257" r:id="R2e56ee9906ba42ab"/>
    <p:sldId xmlns:r="http://schemas.openxmlformats.org/officeDocument/2006/relationships" id="258" r:id="R7b80371316ec4ecf"/>
    <p:sldId xmlns:r="http://schemas.openxmlformats.org/officeDocument/2006/relationships" id="259" r:id="R245288e38c1f4a26"/>
    <p:sldId xmlns:r="http://schemas.openxmlformats.org/officeDocument/2006/relationships" id="260" r:id="Rb134c4e813d34c1d"/>
    <p:sldId xmlns:r="http://schemas.openxmlformats.org/officeDocument/2006/relationships" id="261" r:id="R14b1099ab61a408d"/>
    <p:sldId xmlns:r="http://schemas.openxmlformats.org/officeDocument/2006/relationships" id="262" r:id="Rbc5eeee608eb4f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959a3bc02d4ab5" /><Relationship Type="http://schemas.openxmlformats.org/officeDocument/2006/relationships/slide" Target="/ppt/slides/slide1.xml" Id="R362fe43fec594729" /><Relationship Type="http://schemas.openxmlformats.org/officeDocument/2006/relationships/slide" Target="/ppt/slides/slide2.xml" Id="R2e56ee9906ba42ab" /><Relationship Type="http://schemas.openxmlformats.org/officeDocument/2006/relationships/slide" Target="/ppt/slides/slide3.xml" Id="R7b80371316ec4ecf" /><Relationship Type="http://schemas.openxmlformats.org/officeDocument/2006/relationships/slide" Target="/ppt/slides/slide4.xml" Id="R245288e38c1f4a26" /><Relationship Type="http://schemas.openxmlformats.org/officeDocument/2006/relationships/slide" Target="/ppt/slides/slide5.xml" Id="Rb134c4e813d34c1d" /><Relationship Type="http://schemas.openxmlformats.org/officeDocument/2006/relationships/slide" Target="/ppt/slides/slide6.xml" Id="R14b1099ab61a408d" /><Relationship Type="http://schemas.openxmlformats.org/officeDocument/2006/relationships/slide" Target="/ppt/slides/slide7.xml" Id="Rbc5eeee608eb4f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c0c4f2cc4d45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7a71a42bb4987" /><Relationship Type="http://schemas.openxmlformats.org/officeDocument/2006/relationships/theme" Target="/ppt/slideMasters/theme/theme1.xml" Id="Rc4f73282c2ee41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57a71a42bb49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e491d0ec343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76d9fc5204a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c01a432a145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c4eb2549a41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34b2e1cd146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e7445c88347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8efa6d2ca41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AFT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AFT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492 290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1 305 045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6 478 452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FAKSVÅG TALGØ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Ridderhatten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914 726 301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