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bf46dfdb6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f85e634e84274"/>
  </p:sldMasterIdLst>
  <p:sldIdLst>
    <p:sldId xmlns:r="http://schemas.openxmlformats.org/officeDocument/2006/relationships" id="256" r:id="Rc422dd0b8d874c32"/>
    <p:sldId xmlns:r="http://schemas.openxmlformats.org/officeDocument/2006/relationships" id="257" r:id="R77c9bfa5662d4efa"/>
    <p:sldId xmlns:r="http://schemas.openxmlformats.org/officeDocument/2006/relationships" id="258" r:id="R0dc6da51dae640f5"/>
    <p:sldId xmlns:r="http://schemas.openxmlformats.org/officeDocument/2006/relationships" id="259" r:id="R6410d6b739ae4d0e"/>
    <p:sldId xmlns:r="http://schemas.openxmlformats.org/officeDocument/2006/relationships" id="260" r:id="R96f199cd2dff435e"/>
    <p:sldId xmlns:r="http://schemas.openxmlformats.org/officeDocument/2006/relationships" id="261" r:id="R8fe771e2694f4f7f"/>
    <p:sldId xmlns:r="http://schemas.openxmlformats.org/officeDocument/2006/relationships" id="262" r:id="R2cd013455aae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f85e634e84274" /><Relationship Type="http://schemas.openxmlformats.org/officeDocument/2006/relationships/slide" Target="/ppt/slides/slide1.xml" Id="Rc422dd0b8d874c32" /><Relationship Type="http://schemas.openxmlformats.org/officeDocument/2006/relationships/slide" Target="/ppt/slides/slide2.xml" Id="R77c9bfa5662d4efa" /><Relationship Type="http://schemas.openxmlformats.org/officeDocument/2006/relationships/slide" Target="/ppt/slides/slide3.xml" Id="R0dc6da51dae640f5" /><Relationship Type="http://schemas.openxmlformats.org/officeDocument/2006/relationships/slide" Target="/ppt/slides/slide4.xml" Id="R6410d6b739ae4d0e" /><Relationship Type="http://schemas.openxmlformats.org/officeDocument/2006/relationships/slide" Target="/ppt/slides/slide5.xml" Id="R96f199cd2dff435e" /><Relationship Type="http://schemas.openxmlformats.org/officeDocument/2006/relationships/slide" Target="/ppt/slides/slide6.xml" Id="R8fe771e2694f4f7f" /><Relationship Type="http://schemas.openxmlformats.org/officeDocument/2006/relationships/slide" Target="/ppt/slides/slide7.xml" Id="R2cd013455aae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fe54e412e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a70d0460148c8" /><Relationship Type="http://schemas.openxmlformats.org/officeDocument/2006/relationships/theme" Target="/ppt/slideMasters/theme/theme1.xml" Id="R8147b117fb6042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1a70d04601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2d3137ae1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840391f6a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ce0299805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1825dea1e4d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04d583400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41de09fc5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124660a904d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NETROM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NETROM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86 381 409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104 519 361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KRÆMER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H0603, Nordheimvegen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