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ac80d78c7144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e5d91721234e8a"/>
  </p:sldMasterIdLst>
  <p:sldIdLst>
    <p:sldId xmlns:r="http://schemas.openxmlformats.org/officeDocument/2006/relationships" id="256" r:id="Rc4e80b623d174c05"/>
    <p:sldId xmlns:r="http://schemas.openxmlformats.org/officeDocument/2006/relationships" id="257" r:id="R4d97096a85c844f9"/>
    <p:sldId xmlns:r="http://schemas.openxmlformats.org/officeDocument/2006/relationships" id="258" r:id="R70100ca5268e40d9"/>
    <p:sldId xmlns:r="http://schemas.openxmlformats.org/officeDocument/2006/relationships" id="259" r:id="R0815d94e6cb04ade"/>
    <p:sldId xmlns:r="http://schemas.openxmlformats.org/officeDocument/2006/relationships" id="260" r:id="Rbf5a035bfdbc4aec"/>
    <p:sldId xmlns:r="http://schemas.openxmlformats.org/officeDocument/2006/relationships" id="261" r:id="Rbda92183353049d2"/>
    <p:sldId xmlns:r="http://schemas.openxmlformats.org/officeDocument/2006/relationships" id="262" r:id="Rded3701d5bb544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e5d91721234e8a" /><Relationship Type="http://schemas.openxmlformats.org/officeDocument/2006/relationships/slide" Target="/ppt/slides/slide1.xml" Id="Rc4e80b623d174c05" /><Relationship Type="http://schemas.openxmlformats.org/officeDocument/2006/relationships/slide" Target="/ppt/slides/slide2.xml" Id="R4d97096a85c844f9" /><Relationship Type="http://schemas.openxmlformats.org/officeDocument/2006/relationships/slide" Target="/ppt/slides/slide3.xml" Id="R70100ca5268e40d9" /><Relationship Type="http://schemas.openxmlformats.org/officeDocument/2006/relationships/slide" Target="/ppt/slides/slide4.xml" Id="R0815d94e6cb04ade" /><Relationship Type="http://schemas.openxmlformats.org/officeDocument/2006/relationships/slide" Target="/ppt/slides/slide5.xml" Id="Rbf5a035bfdbc4aec" /><Relationship Type="http://schemas.openxmlformats.org/officeDocument/2006/relationships/slide" Target="/ppt/slides/slide6.xml" Id="Rbda92183353049d2" /><Relationship Type="http://schemas.openxmlformats.org/officeDocument/2006/relationships/slide" Target="/ppt/slides/slide7.xml" Id="Rded3701d5bb544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fef5a9679644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388c68eefc4bae" /><Relationship Type="http://schemas.openxmlformats.org/officeDocument/2006/relationships/theme" Target="/ppt/slideMasters/theme/theme1.xml" Id="R4c0fd94bf3b94b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388c68eefc4b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98f08d440449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a094d6eb4249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18c0ae2f2542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828d400eb41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885c02b2c14d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44da04d8af4e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3bcd03dcc34f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KVARV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KVARV AS ble etablert [år] og holder til i Kverva.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−35 715 000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1 081 753 000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3 564 350 000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4 822 439 000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GUSTAV MAGNAR WITZØE  –  96,8 %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CREOS INVEST AS  –  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GUSTAV WITZØE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KVARV AS  –  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GUSTAV MAGNAR WITZØE  –  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KVARV AS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Kverva 101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7266 Kverva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914 719 828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KVARV AS</a:t>
            </a:r>
          </a:p>
        </p:txBody>
      </p:sp>
    </p:spTree>
  </p:cSld>
  <p:clrMapOvr>
    <a:masterClrMapping xmlns:a="http://schemas.openxmlformats.org/drawingml/2006/main"/>
  </p:clrMapOvr>
</p:sld>
</file>