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3d28c53da04d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b0aaa0d5034081"/>
  </p:sldMasterIdLst>
  <p:sldIdLst>
    <p:sldId xmlns:r="http://schemas.openxmlformats.org/officeDocument/2006/relationships" id="256" r:id="Rd47c60a965ce4e33"/>
    <p:sldId xmlns:r="http://schemas.openxmlformats.org/officeDocument/2006/relationships" id="257" r:id="R104dae56c0fd49f7"/>
    <p:sldId xmlns:r="http://schemas.openxmlformats.org/officeDocument/2006/relationships" id="258" r:id="R15a7a384b2d848fd"/>
    <p:sldId xmlns:r="http://schemas.openxmlformats.org/officeDocument/2006/relationships" id="259" r:id="R7a4b966275934625"/>
    <p:sldId xmlns:r="http://schemas.openxmlformats.org/officeDocument/2006/relationships" id="260" r:id="R31c38ec238f64bd7"/>
    <p:sldId xmlns:r="http://schemas.openxmlformats.org/officeDocument/2006/relationships" id="261" r:id="R6717129e817149b2"/>
    <p:sldId xmlns:r="http://schemas.openxmlformats.org/officeDocument/2006/relationships" id="262" r:id="R43dc89ac869244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b0aaa0d5034081" /><Relationship Type="http://schemas.openxmlformats.org/officeDocument/2006/relationships/slide" Target="/ppt/slides/slide1.xml" Id="Rd47c60a965ce4e33" /><Relationship Type="http://schemas.openxmlformats.org/officeDocument/2006/relationships/slide" Target="/ppt/slides/slide2.xml" Id="R104dae56c0fd49f7" /><Relationship Type="http://schemas.openxmlformats.org/officeDocument/2006/relationships/slide" Target="/ppt/slides/slide3.xml" Id="R15a7a384b2d848fd" /><Relationship Type="http://schemas.openxmlformats.org/officeDocument/2006/relationships/slide" Target="/ppt/slides/slide4.xml" Id="R7a4b966275934625" /><Relationship Type="http://schemas.openxmlformats.org/officeDocument/2006/relationships/slide" Target="/ppt/slides/slide5.xml" Id="R31c38ec238f64bd7" /><Relationship Type="http://schemas.openxmlformats.org/officeDocument/2006/relationships/slide" Target="/ppt/slides/slide6.xml" Id="R6717129e817149b2" /><Relationship Type="http://schemas.openxmlformats.org/officeDocument/2006/relationships/slide" Target="/ppt/slides/slide7.xml" Id="R43dc89ac869244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191821bb9d4f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292f6c547c4a18" /><Relationship Type="http://schemas.openxmlformats.org/officeDocument/2006/relationships/theme" Target="/ppt/slideMasters/theme/theme1.xml" Id="R73c23b67f7ed4d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292f6c547c4a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9c995d02648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a9dd9dec74f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e3f7e9739540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b6bb19d914e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62fd1d1cb4f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68f3186f046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0fb7997d548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EIKA ØKONOMI ASKIM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ASKIM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10 504 710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655 448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540 668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1 180 017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3 909 563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ØST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ERICA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SKIING AS  –  24,5 %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Stasjonsmester Frosts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10 94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post@onac.no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www.eikaokonomi.no/ost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914 716 616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