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3082c1845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47c14718f4ac3"/>
  </p:sldMasterIdLst>
  <p:sldIdLst>
    <p:sldId xmlns:r="http://schemas.openxmlformats.org/officeDocument/2006/relationships" id="256" r:id="R02d1b138eebc4861"/>
    <p:sldId xmlns:r="http://schemas.openxmlformats.org/officeDocument/2006/relationships" id="257" r:id="R7bb90941da004cde"/>
    <p:sldId xmlns:r="http://schemas.openxmlformats.org/officeDocument/2006/relationships" id="258" r:id="Rfa3b604a14304fc0"/>
    <p:sldId xmlns:r="http://schemas.openxmlformats.org/officeDocument/2006/relationships" id="259" r:id="R77f4e77f552941d6"/>
    <p:sldId xmlns:r="http://schemas.openxmlformats.org/officeDocument/2006/relationships" id="260" r:id="R3f31620d8911458a"/>
    <p:sldId xmlns:r="http://schemas.openxmlformats.org/officeDocument/2006/relationships" id="261" r:id="Ra23e0056239c441a"/>
    <p:sldId xmlns:r="http://schemas.openxmlformats.org/officeDocument/2006/relationships" id="262" r:id="R7e03cd7291c8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47c14718f4ac3" /><Relationship Type="http://schemas.openxmlformats.org/officeDocument/2006/relationships/slide" Target="/ppt/slides/slide1.xml" Id="R02d1b138eebc4861" /><Relationship Type="http://schemas.openxmlformats.org/officeDocument/2006/relationships/slide" Target="/ppt/slides/slide2.xml" Id="R7bb90941da004cde" /><Relationship Type="http://schemas.openxmlformats.org/officeDocument/2006/relationships/slide" Target="/ppt/slides/slide3.xml" Id="Rfa3b604a14304fc0" /><Relationship Type="http://schemas.openxmlformats.org/officeDocument/2006/relationships/slide" Target="/ppt/slides/slide4.xml" Id="R77f4e77f552941d6" /><Relationship Type="http://schemas.openxmlformats.org/officeDocument/2006/relationships/slide" Target="/ppt/slides/slide5.xml" Id="R3f31620d8911458a" /><Relationship Type="http://schemas.openxmlformats.org/officeDocument/2006/relationships/slide" Target="/ppt/slides/slide6.xml" Id="Ra23e0056239c441a" /><Relationship Type="http://schemas.openxmlformats.org/officeDocument/2006/relationships/slide" Target="/ppt/slides/slide7.xml" Id="R7e03cd7291c8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11bfbbc4f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05fd56d444a2" /><Relationship Type="http://schemas.openxmlformats.org/officeDocument/2006/relationships/theme" Target="/ppt/slideMasters/theme/theme1.xml" Id="R706a114fd640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505fd56d4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e359ec97a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4335c5ba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1aa2eb6a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c8cbb9551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95ee4b17b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068fb3dd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4ed832c42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23 759 103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11 047 286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60 015 572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356 339 895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569 015 960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REIDAR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REIDAR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EVENSTAD HILDEGUNN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TONE-BRIT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OLUFSEN HELENE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914 694 612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AS</a:t>
            </a:r>
          </a:p>
        </p:txBody>
      </p:sp>
    </p:spTree>
  </p:cSld>
  <p:clrMapOvr>
    <a:masterClrMapping xmlns:a="http://schemas.openxmlformats.org/drawingml/2006/main"/>
  </p:clrMapOvr>
</p:sld>
</file>