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c9e6c3e1040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90ad6baed4e56"/>
  </p:sldMasterIdLst>
  <p:sldIdLst>
    <p:sldId xmlns:r="http://schemas.openxmlformats.org/officeDocument/2006/relationships" id="256" r:id="Re71ac9a0cfae4bb4"/>
    <p:sldId xmlns:r="http://schemas.openxmlformats.org/officeDocument/2006/relationships" id="257" r:id="Ra69ab42218da4c7e"/>
    <p:sldId xmlns:r="http://schemas.openxmlformats.org/officeDocument/2006/relationships" id="258" r:id="Rf4cf8a37c0744cfc"/>
    <p:sldId xmlns:r="http://schemas.openxmlformats.org/officeDocument/2006/relationships" id="259" r:id="R1a0493aa3cfa4d97"/>
    <p:sldId xmlns:r="http://schemas.openxmlformats.org/officeDocument/2006/relationships" id="260" r:id="R811d708f7e864272"/>
    <p:sldId xmlns:r="http://schemas.openxmlformats.org/officeDocument/2006/relationships" id="261" r:id="R6dba77ae7eff4a66"/>
    <p:sldId xmlns:r="http://schemas.openxmlformats.org/officeDocument/2006/relationships" id="262" r:id="Rb5c09b9446e9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90ad6baed4e56" /><Relationship Type="http://schemas.openxmlformats.org/officeDocument/2006/relationships/slide" Target="/ppt/slides/slide1.xml" Id="Re71ac9a0cfae4bb4" /><Relationship Type="http://schemas.openxmlformats.org/officeDocument/2006/relationships/slide" Target="/ppt/slides/slide2.xml" Id="Ra69ab42218da4c7e" /><Relationship Type="http://schemas.openxmlformats.org/officeDocument/2006/relationships/slide" Target="/ppt/slides/slide3.xml" Id="Rf4cf8a37c0744cfc" /><Relationship Type="http://schemas.openxmlformats.org/officeDocument/2006/relationships/slide" Target="/ppt/slides/slide4.xml" Id="R1a0493aa3cfa4d97" /><Relationship Type="http://schemas.openxmlformats.org/officeDocument/2006/relationships/slide" Target="/ppt/slides/slide5.xml" Id="R811d708f7e864272" /><Relationship Type="http://schemas.openxmlformats.org/officeDocument/2006/relationships/slide" Target="/ppt/slides/slide6.xml" Id="R6dba77ae7eff4a66" /><Relationship Type="http://schemas.openxmlformats.org/officeDocument/2006/relationships/slide" Target="/ppt/slides/slide7.xml" Id="Rb5c09b9446e9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148845d49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24596d61d4a8f" /><Relationship Type="http://schemas.openxmlformats.org/officeDocument/2006/relationships/theme" Target="/ppt/slideMasters/theme/theme1.xml" Id="Rb59a2bf0e4bb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24596d61d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63704ae8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30848a89b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1c568eb53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e9f1e7b5c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e19d71bb4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f8e003390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cc7e5649a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78 064 404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26 200 614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41 329 204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RUNE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JAGLAND SIMEN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KOFSTAD ERLING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 EGIL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