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575096a69645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e7b8c63b5f4bfa"/>
  </p:sldMasterIdLst>
  <p:sldIdLst>
    <p:sldId xmlns:r="http://schemas.openxmlformats.org/officeDocument/2006/relationships" id="256" r:id="R4b64a77307824d84"/>
    <p:sldId xmlns:r="http://schemas.openxmlformats.org/officeDocument/2006/relationships" id="257" r:id="R9ea106f159d74509"/>
    <p:sldId xmlns:r="http://schemas.openxmlformats.org/officeDocument/2006/relationships" id="258" r:id="R33dc5d965b454e73"/>
    <p:sldId xmlns:r="http://schemas.openxmlformats.org/officeDocument/2006/relationships" id="259" r:id="R6a78da759b224b2e"/>
    <p:sldId xmlns:r="http://schemas.openxmlformats.org/officeDocument/2006/relationships" id="260" r:id="R547aaf7338ec495a"/>
    <p:sldId xmlns:r="http://schemas.openxmlformats.org/officeDocument/2006/relationships" id="261" r:id="R932697d0b5904a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e7b8c63b5f4bfa" /><Relationship Type="http://schemas.openxmlformats.org/officeDocument/2006/relationships/slide" Target="/ppt/slides/slide1.xml" Id="R4b64a77307824d84" /><Relationship Type="http://schemas.openxmlformats.org/officeDocument/2006/relationships/slide" Target="/ppt/slides/slide2.xml" Id="R9ea106f159d74509" /><Relationship Type="http://schemas.openxmlformats.org/officeDocument/2006/relationships/slide" Target="/ppt/slides/slide3.xml" Id="R33dc5d965b454e73" /><Relationship Type="http://schemas.openxmlformats.org/officeDocument/2006/relationships/slide" Target="/ppt/slides/slide4.xml" Id="R6a78da759b224b2e" /><Relationship Type="http://schemas.openxmlformats.org/officeDocument/2006/relationships/slide" Target="/ppt/slides/slide5.xml" Id="R547aaf7338ec495a" /><Relationship Type="http://schemas.openxmlformats.org/officeDocument/2006/relationships/slide" Target="/ppt/slides/slide6.xml" Id="R932697d0b5904a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294a7d110c48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0a15b04f94434" /><Relationship Type="http://schemas.openxmlformats.org/officeDocument/2006/relationships/theme" Target="/ppt/slideMasters/theme/theme1.xml" Id="R3de232dc484943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b0a15b04f944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1d3ea352241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dc49fcb9244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36f24827b4e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f9285ee6d4d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e2ada39ac45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4e41370b942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VÅGATUN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VÅGATUN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VÅGATUN AS ble etablert [år] og holder til i Søreidgrend.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VÅGATUN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VÅGATUN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VÅGATUN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489 989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3 213 682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3 639 315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VÅGATUN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Vidar Namdal, Hammarslandgrenda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5252 Søreidgrend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914 615 232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VÅGATUN AS</a:t>
            </a:r>
          </a:p>
        </p:txBody>
      </p:sp>
    </p:spTree>
  </p:cSld>
  <p:clrMapOvr>
    <a:masterClrMapping xmlns:a="http://schemas.openxmlformats.org/drawingml/2006/main"/>
  </p:clrMapOvr>
</p:sld>
</file>