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7034cbf24149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e6a0e964d455f"/>
  </p:sldMasterIdLst>
  <p:sldIdLst>
    <p:sldId xmlns:r="http://schemas.openxmlformats.org/officeDocument/2006/relationships" id="256" r:id="R0af1f522b6a44af6"/>
    <p:sldId xmlns:r="http://schemas.openxmlformats.org/officeDocument/2006/relationships" id="257" r:id="R646e49329fb14761"/>
    <p:sldId xmlns:r="http://schemas.openxmlformats.org/officeDocument/2006/relationships" id="258" r:id="Re731e155b77a418f"/>
    <p:sldId xmlns:r="http://schemas.openxmlformats.org/officeDocument/2006/relationships" id="259" r:id="R0d38a822c39d4f9a"/>
    <p:sldId xmlns:r="http://schemas.openxmlformats.org/officeDocument/2006/relationships" id="260" r:id="R73f6e57fd74e4a05"/>
    <p:sldId xmlns:r="http://schemas.openxmlformats.org/officeDocument/2006/relationships" id="261" r:id="Rdc8297675508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e6a0e964d455f" /><Relationship Type="http://schemas.openxmlformats.org/officeDocument/2006/relationships/slide" Target="/ppt/slides/slide1.xml" Id="R0af1f522b6a44af6" /><Relationship Type="http://schemas.openxmlformats.org/officeDocument/2006/relationships/slide" Target="/ppt/slides/slide2.xml" Id="R646e49329fb14761" /><Relationship Type="http://schemas.openxmlformats.org/officeDocument/2006/relationships/slide" Target="/ppt/slides/slide3.xml" Id="Re731e155b77a418f" /><Relationship Type="http://schemas.openxmlformats.org/officeDocument/2006/relationships/slide" Target="/ppt/slides/slide4.xml" Id="R0d38a822c39d4f9a" /><Relationship Type="http://schemas.openxmlformats.org/officeDocument/2006/relationships/slide" Target="/ppt/slides/slide5.xml" Id="R73f6e57fd74e4a05" /><Relationship Type="http://schemas.openxmlformats.org/officeDocument/2006/relationships/slide" Target="/ppt/slides/slide6.xml" Id="Rdc8297675508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f691bc602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5af558a8f4696" /><Relationship Type="http://schemas.openxmlformats.org/officeDocument/2006/relationships/theme" Target="/ppt/slideMasters/theme/theme1.xml" Id="Ra396ffa8337f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b5af558a8f46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fd8b329da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cc0bfc8884f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08b50d59943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3348e1f99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3f534d30c40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4aaadf1bb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VÅGATUN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Vidar Namdal, Hammarslandgrenda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914 615 232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