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fb3d3beead46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a620ea45e84591"/>
  </p:sldMasterIdLst>
  <p:sldIdLst>
    <p:sldId xmlns:r="http://schemas.openxmlformats.org/officeDocument/2006/relationships" id="256" r:id="R8fdcf4f9ac0a4284"/>
    <p:sldId xmlns:r="http://schemas.openxmlformats.org/officeDocument/2006/relationships" id="257" r:id="Ra27556394d9749ef"/>
    <p:sldId xmlns:r="http://schemas.openxmlformats.org/officeDocument/2006/relationships" id="258" r:id="Rcf76bc97b7414fea"/>
    <p:sldId xmlns:r="http://schemas.openxmlformats.org/officeDocument/2006/relationships" id="259" r:id="R9ab984a94b8a4f55"/>
    <p:sldId xmlns:r="http://schemas.openxmlformats.org/officeDocument/2006/relationships" id="260" r:id="R5356550887af4ec7"/>
    <p:sldId xmlns:r="http://schemas.openxmlformats.org/officeDocument/2006/relationships" id="261" r:id="R66381c72f5264eaf"/>
    <p:sldId xmlns:r="http://schemas.openxmlformats.org/officeDocument/2006/relationships" id="262" r:id="Ra8c6dbec6e6b41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620ea45e84591" /><Relationship Type="http://schemas.openxmlformats.org/officeDocument/2006/relationships/slide" Target="/ppt/slides/slide1.xml" Id="R8fdcf4f9ac0a4284" /><Relationship Type="http://schemas.openxmlformats.org/officeDocument/2006/relationships/slide" Target="/ppt/slides/slide2.xml" Id="Ra27556394d9749ef" /><Relationship Type="http://schemas.openxmlformats.org/officeDocument/2006/relationships/slide" Target="/ppt/slides/slide3.xml" Id="Rcf76bc97b7414fea" /><Relationship Type="http://schemas.openxmlformats.org/officeDocument/2006/relationships/slide" Target="/ppt/slides/slide4.xml" Id="R9ab984a94b8a4f55" /><Relationship Type="http://schemas.openxmlformats.org/officeDocument/2006/relationships/slide" Target="/ppt/slides/slide5.xml" Id="R5356550887af4ec7" /><Relationship Type="http://schemas.openxmlformats.org/officeDocument/2006/relationships/slide" Target="/ppt/slides/slide6.xml" Id="R66381c72f5264eaf" /><Relationship Type="http://schemas.openxmlformats.org/officeDocument/2006/relationships/slide" Target="/ppt/slides/slide7.xml" Id="Ra8c6dbec6e6b41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1da29ff6242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824bb8d1f4932" /><Relationship Type="http://schemas.openxmlformats.org/officeDocument/2006/relationships/theme" Target="/ppt/slideMasters/theme/theme1.xml" Id="Rfe1d4a377d79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824bb8d1f49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a0a2033f541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c380f9e7a4e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2ea5dc56f43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5ed9e9c3f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e95833d1743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d00dade7845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50c9c524b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SYNEGA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SYNEGA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21 393 782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2 868 293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1 361 636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12 177 184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SYNEGA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55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regnskap@synega.no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www.synega.no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