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c9478cd22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d4bd6e1f54830"/>
  </p:sldMasterIdLst>
  <p:sldIdLst>
    <p:sldId xmlns:r="http://schemas.openxmlformats.org/officeDocument/2006/relationships" id="256" r:id="R777569c23eee4e55"/>
    <p:sldId xmlns:r="http://schemas.openxmlformats.org/officeDocument/2006/relationships" id="257" r:id="R395be51b6af74295"/>
    <p:sldId xmlns:r="http://schemas.openxmlformats.org/officeDocument/2006/relationships" id="258" r:id="R324918c8093c424e"/>
    <p:sldId xmlns:r="http://schemas.openxmlformats.org/officeDocument/2006/relationships" id="259" r:id="Reea88b4695ff4b07"/>
    <p:sldId xmlns:r="http://schemas.openxmlformats.org/officeDocument/2006/relationships" id="260" r:id="Rda6a2e4562744eaa"/>
    <p:sldId xmlns:r="http://schemas.openxmlformats.org/officeDocument/2006/relationships" id="261" r:id="R937e379cf5354302"/>
    <p:sldId xmlns:r="http://schemas.openxmlformats.org/officeDocument/2006/relationships" id="262" r:id="R631690e715e1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d4bd6e1f54830" /><Relationship Type="http://schemas.openxmlformats.org/officeDocument/2006/relationships/slide" Target="/ppt/slides/slide1.xml" Id="R777569c23eee4e55" /><Relationship Type="http://schemas.openxmlformats.org/officeDocument/2006/relationships/slide" Target="/ppt/slides/slide2.xml" Id="R395be51b6af74295" /><Relationship Type="http://schemas.openxmlformats.org/officeDocument/2006/relationships/slide" Target="/ppt/slides/slide3.xml" Id="R324918c8093c424e" /><Relationship Type="http://schemas.openxmlformats.org/officeDocument/2006/relationships/slide" Target="/ppt/slides/slide4.xml" Id="Reea88b4695ff4b07" /><Relationship Type="http://schemas.openxmlformats.org/officeDocument/2006/relationships/slide" Target="/ppt/slides/slide5.xml" Id="Rda6a2e4562744eaa" /><Relationship Type="http://schemas.openxmlformats.org/officeDocument/2006/relationships/slide" Target="/ppt/slides/slide6.xml" Id="R937e379cf5354302" /><Relationship Type="http://schemas.openxmlformats.org/officeDocument/2006/relationships/slide" Target="/ppt/slides/slide7.xml" Id="R631690e715e1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2dbe3d062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3783fb444a00" /><Relationship Type="http://schemas.openxmlformats.org/officeDocument/2006/relationships/theme" Target="/ppt/slideMasters/theme/theme1.xml" Id="R051cc7064830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73783fb44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ca6dec93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6ab7d1e8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422c07aa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c1340b8344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65015ad9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e558cb0e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f2bf3c6c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