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2c6330e2d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6e8c5a7c84f0d"/>
  </p:sldMasterIdLst>
  <p:sldIdLst>
    <p:sldId xmlns:r="http://schemas.openxmlformats.org/officeDocument/2006/relationships" id="256" r:id="Raf2e3d9e4e894951"/>
    <p:sldId xmlns:r="http://schemas.openxmlformats.org/officeDocument/2006/relationships" id="257" r:id="R50570210f5d5460f"/>
    <p:sldId xmlns:r="http://schemas.openxmlformats.org/officeDocument/2006/relationships" id="258" r:id="Rcfd9e1a15af04df3"/>
    <p:sldId xmlns:r="http://schemas.openxmlformats.org/officeDocument/2006/relationships" id="259" r:id="R4e54262c759b42f5"/>
    <p:sldId xmlns:r="http://schemas.openxmlformats.org/officeDocument/2006/relationships" id="260" r:id="R7ffa1175b6d6405b"/>
    <p:sldId xmlns:r="http://schemas.openxmlformats.org/officeDocument/2006/relationships" id="261" r:id="Rcb7cf4a5ca5a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6e8c5a7c84f0d" /><Relationship Type="http://schemas.openxmlformats.org/officeDocument/2006/relationships/slide" Target="/ppt/slides/slide1.xml" Id="Raf2e3d9e4e894951" /><Relationship Type="http://schemas.openxmlformats.org/officeDocument/2006/relationships/slide" Target="/ppt/slides/slide2.xml" Id="R50570210f5d5460f" /><Relationship Type="http://schemas.openxmlformats.org/officeDocument/2006/relationships/slide" Target="/ppt/slides/slide3.xml" Id="Rcfd9e1a15af04df3" /><Relationship Type="http://schemas.openxmlformats.org/officeDocument/2006/relationships/slide" Target="/ppt/slides/slide4.xml" Id="R4e54262c759b42f5" /><Relationship Type="http://schemas.openxmlformats.org/officeDocument/2006/relationships/slide" Target="/ppt/slides/slide5.xml" Id="R7ffa1175b6d6405b" /><Relationship Type="http://schemas.openxmlformats.org/officeDocument/2006/relationships/slide" Target="/ppt/slides/slide6.xml" Id="Rcb7cf4a5ca5a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88e5063c7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e2bd3e14b4195" /><Relationship Type="http://schemas.openxmlformats.org/officeDocument/2006/relationships/theme" Target="/ppt/slideMasters/theme/theme1.xml" Id="Rdfb1e5a3de27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e2bd3e14b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d43615531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4e45f887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7ac8ae101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8c6ac3252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b39c05c3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870801a40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