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54eee8448f49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5071b048f34a15"/>
  </p:sldMasterIdLst>
  <p:sldIdLst>
    <p:sldId xmlns:r="http://schemas.openxmlformats.org/officeDocument/2006/relationships" id="256" r:id="Rf304e43555d343b0"/>
    <p:sldId xmlns:r="http://schemas.openxmlformats.org/officeDocument/2006/relationships" id="257" r:id="R0634edea7d3246c8"/>
    <p:sldId xmlns:r="http://schemas.openxmlformats.org/officeDocument/2006/relationships" id="258" r:id="R4942f9720552480b"/>
    <p:sldId xmlns:r="http://schemas.openxmlformats.org/officeDocument/2006/relationships" id="259" r:id="R66875f82936a4610"/>
    <p:sldId xmlns:r="http://schemas.openxmlformats.org/officeDocument/2006/relationships" id="260" r:id="Rb2d12dad16684a05"/>
    <p:sldId xmlns:r="http://schemas.openxmlformats.org/officeDocument/2006/relationships" id="261" r:id="R849d7aff1ecd40bc"/>
    <p:sldId xmlns:r="http://schemas.openxmlformats.org/officeDocument/2006/relationships" id="262" r:id="R59c0dbc61b5742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071b048f34a15" /><Relationship Type="http://schemas.openxmlformats.org/officeDocument/2006/relationships/slide" Target="/ppt/slides/slide1.xml" Id="Rf304e43555d343b0" /><Relationship Type="http://schemas.openxmlformats.org/officeDocument/2006/relationships/slide" Target="/ppt/slides/slide2.xml" Id="R0634edea7d3246c8" /><Relationship Type="http://schemas.openxmlformats.org/officeDocument/2006/relationships/slide" Target="/ppt/slides/slide3.xml" Id="R4942f9720552480b" /><Relationship Type="http://schemas.openxmlformats.org/officeDocument/2006/relationships/slide" Target="/ppt/slides/slide4.xml" Id="R66875f82936a4610" /><Relationship Type="http://schemas.openxmlformats.org/officeDocument/2006/relationships/slide" Target="/ppt/slides/slide5.xml" Id="Rb2d12dad16684a05" /><Relationship Type="http://schemas.openxmlformats.org/officeDocument/2006/relationships/slide" Target="/ppt/slides/slide6.xml" Id="R849d7aff1ecd40bc" /><Relationship Type="http://schemas.openxmlformats.org/officeDocument/2006/relationships/slide" Target="/ppt/slides/slide7.xml" Id="R59c0dbc61b5742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3dd3f94854e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032bc617241d6" /><Relationship Type="http://schemas.openxmlformats.org/officeDocument/2006/relationships/theme" Target="/ppt/slideMasters/theme/theme1.xml" Id="R9bd127e8c10c41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a032bc617241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8c8836cd046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43d5ec28442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fc61ae76d43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e8004b0cb4e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2c6f13ea647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8b94d356349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1595d1d7c40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HEGDAL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HEGDAL CONSULTING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1 037 015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806 299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924 816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3 428 076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4 205 784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NORDAL HEGDAL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Bjørgums veg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7092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914 546 753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