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7cdf19a2794a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c2acf9a8644341"/>
  </p:sldMasterIdLst>
  <p:sldIdLst>
    <p:sldId xmlns:r="http://schemas.openxmlformats.org/officeDocument/2006/relationships" id="256" r:id="Rea856c1c3d7b4c7e"/>
    <p:sldId xmlns:r="http://schemas.openxmlformats.org/officeDocument/2006/relationships" id="257" r:id="R4af01ea317dd45bf"/>
    <p:sldId xmlns:r="http://schemas.openxmlformats.org/officeDocument/2006/relationships" id="258" r:id="Rfd0a553d1c9b4eea"/>
    <p:sldId xmlns:r="http://schemas.openxmlformats.org/officeDocument/2006/relationships" id="259" r:id="R3018b4c75ab94c7b"/>
    <p:sldId xmlns:r="http://schemas.openxmlformats.org/officeDocument/2006/relationships" id="260" r:id="R5c381cf03630428b"/>
    <p:sldId xmlns:r="http://schemas.openxmlformats.org/officeDocument/2006/relationships" id="261" r:id="R8a84129115034f43"/>
    <p:sldId xmlns:r="http://schemas.openxmlformats.org/officeDocument/2006/relationships" id="262" r:id="R541ac6d7966b41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c2acf9a8644341" /><Relationship Type="http://schemas.openxmlformats.org/officeDocument/2006/relationships/slide" Target="/ppt/slides/slide1.xml" Id="Rea856c1c3d7b4c7e" /><Relationship Type="http://schemas.openxmlformats.org/officeDocument/2006/relationships/slide" Target="/ppt/slides/slide2.xml" Id="R4af01ea317dd45bf" /><Relationship Type="http://schemas.openxmlformats.org/officeDocument/2006/relationships/slide" Target="/ppt/slides/slide3.xml" Id="Rfd0a553d1c9b4eea" /><Relationship Type="http://schemas.openxmlformats.org/officeDocument/2006/relationships/slide" Target="/ppt/slides/slide4.xml" Id="R3018b4c75ab94c7b" /><Relationship Type="http://schemas.openxmlformats.org/officeDocument/2006/relationships/slide" Target="/ppt/slides/slide5.xml" Id="R5c381cf03630428b" /><Relationship Type="http://schemas.openxmlformats.org/officeDocument/2006/relationships/slide" Target="/ppt/slides/slide6.xml" Id="R8a84129115034f43" /><Relationship Type="http://schemas.openxmlformats.org/officeDocument/2006/relationships/slide" Target="/ppt/slides/slide7.xml" Id="R541ac6d7966b41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de8e26fb644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3830cdb694e17" /><Relationship Type="http://schemas.openxmlformats.org/officeDocument/2006/relationships/theme" Target="/ppt/slideMasters/theme/theme1.xml" Id="Rd75b86cb23de4c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d3830cdb694e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2744e3db245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485eaf0c641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211e6224444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d1bb854104a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a934ee86647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3a6bbcb0d4e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adc7f3b094e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NYTT FORETAK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NYTT FORETAK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20 149 538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13 888 595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14 114 458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7 247 318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38 196 877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SONIC TITAN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nyttforetak.no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914 545 080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