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f2c5b08aed48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9e3a7b56834ac9"/>
  </p:sldMasterIdLst>
  <p:sldIdLst>
    <p:sldId xmlns:r="http://schemas.openxmlformats.org/officeDocument/2006/relationships" id="256" r:id="R3b4b06a325c841ee"/>
    <p:sldId xmlns:r="http://schemas.openxmlformats.org/officeDocument/2006/relationships" id="257" r:id="R39441c60bca44024"/>
    <p:sldId xmlns:r="http://schemas.openxmlformats.org/officeDocument/2006/relationships" id="258" r:id="Rc7dcb84f29f24c54"/>
    <p:sldId xmlns:r="http://schemas.openxmlformats.org/officeDocument/2006/relationships" id="259" r:id="R8d3da2a738d64842"/>
    <p:sldId xmlns:r="http://schemas.openxmlformats.org/officeDocument/2006/relationships" id="260" r:id="R0ac82ecff4cc4f96"/>
    <p:sldId xmlns:r="http://schemas.openxmlformats.org/officeDocument/2006/relationships" id="261" r:id="R2ff870a1994f4858"/>
    <p:sldId xmlns:r="http://schemas.openxmlformats.org/officeDocument/2006/relationships" id="262" r:id="Re8876bcc316e49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9e3a7b56834ac9" /><Relationship Type="http://schemas.openxmlformats.org/officeDocument/2006/relationships/slide" Target="/ppt/slides/slide1.xml" Id="R3b4b06a325c841ee" /><Relationship Type="http://schemas.openxmlformats.org/officeDocument/2006/relationships/slide" Target="/ppt/slides/slide2.xml" Id="R39441c60bca44024" /><Relationship Type="http://schemas.openxmlformats.org/officeDocument/2006/relationships/slide" Target="/ppt/slides/slide3.xml" Id="Rc7dcb84f29f24c54" /><Relationship Type="http://schemas.openxmlformats.org/officeDocument/2006/relationships/slide" Target="/ppt/slides/slide4.xml" Id="R8d3da2a738d64842" /><Relationship Type="http://schemas.openxmlformats.org/officeDocument/2006/relationships/slide" Target="/ppt/slides/slide5.xml" Id="R0ac82ecff4cc4f96" /><Relationship Type="http://schemas.openxmlformats.org/officeDocument/2006/relationships/slide" Target="/ppt/slides/slide6.xml" Id="R2ff870a1994f4858" /><Relationship Type="http://schemas.openxmlformats.org/officeDocument/2006/relationships/slide" Target="/ppt/slides/slide7.xml" Id="Re8876bcc316e49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71db15a48e4f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b98b57e8c44a2" /><Relationship Type="http://schemas.openxmlformats.org/officeDocument/2006/relationships/theme" Target="/ppt/slideMasters/theme/theme1.xml" Id="Rfc329f8a8ace41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0b98b57e8c44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a4275f5d94e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a954693494f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6ae35e43e40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1298ece044f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59df2e9ee43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8ac12ab8840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1a131a3c94b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G.ØI.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G.ØI.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G.ØI. AS ble etablert [år] og holder til i Skåla.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G.ØI.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G.ØI.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G.ØI.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639 522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17 258 114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17 509 338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G.ØI.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ØYE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G.ØI.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Åsleet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6456 Skåla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914 544 009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G.ØI. AS</a:t>
            </a:r>
          </a:p>
        </p:txBody>
      </p:sp>
    </p:spTree>
  </p:cSld>
  <p:clrMapOvr>
    <a:masterClrMapping xmlns:a="http://schemas.openxmlformats.org/drawingml/2006/main"/>
  </p:clrMapOvr>
</p:sld>
</file>