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532f16a9045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2b83beac584cab"/>
  </p:sldMasterIdLst>
  <p:sldIdLst>
    <p:sldId xmlns:r="http://schemas.openxmlformats.org/officeDocument/2006/relationships" id="256" r:id="R7dee5258d492481f"/>
    <p:sldId xmlns:r="http://schemas.openxmlformats.org/officeDocument/2006/relationships" id="257" r:id="R23e12fdead1648a5"/>
    <p:sldId xmlns:r="http://schemas.openxmlformats.org/officeDocument/2006/relationships" id="258" r:id="Rb134d4250abd4f24"/>
    <p:sldId xmlns:r="http://schemas.openxmlformats.org/officeDocument/2006/relationships" id="259" r:id="Raf52273a9c3d4158"/>
    <p:sldId xmlns:r="http://schemas.openxmlformats.org/officeDocument/2006/relationships" id="260" r:id="Rd389cb7a3713457e"/>
    <p:sldId xmlns:r="http://schemas.openxmlformats.org/officeDocument/2006/relationships" id="261" r:id="Rbf3ba1bb608b48ea"/>
    <p:sldId xmlns:r="http://schemas.openxmlformats.org/officeDocument/2006/relationships" id="262" r:id="R2857e96fbc90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b83beac584cab" /><Relationship Type="http://schemas.openxmlformats.org/officeDocument/2006/relationships/slide" Target="/ppt/slides/slide1.xml" Id="R7dee5258d492481f" /><Relationship Type="http://schemas.openxmlformats.org/officeDocument/2006/relationships/slide" Target="/ppt/slides/slide2.xml" Id="R23e12fdead1648a5" /><Relationship Type="http://schemas.openxmlformats.org/officeDocument/2006/relationships/slide" Target="/ppt/slides/slide3.xml" Id="Rb134d4250abd4f24" /><Relationship Type="http://schemas.openxmlformats.org/officeDocument/2006/relationships/slide" Target="/ppt/slides/slide4.xml" Id="Raf52273a9c3d4158" /><Relationship Type="http://schemas.openxmlformats.org/officeDocument/2006/relationships/slide" Target="/ppt/slides/slide5.xml" Id="Rd389cb7a3713457e" /><Relationship Type="http://schemas.openxmlformats.org/officeDocument/2006/relationships/slide" Target="/ppt/slides/slide6.xml" Id="Rbf3ba1bb608b48ea" /><Relationship Type="http://schemas.openxmlformats.org/officeDocument/2006/relationships/slide" Target="/ppt/slides/slide7.xml" Id="R2857e96fbc90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cdbb47cc5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3e5a1c90a4daa" /><Relationship Type="http://schemas.openxmlformats.org/officeDocument/2006/relationships/theme" Target="/ppt/slideMasters/theme/theme1.xml" Id="Rf285f1fdb129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3e5a1c90a4d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6f3e81b1d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95beb423e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d54190630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4b4ebe3fe4d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e82bd4c446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f6dbe694c43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7e9a8c33d4f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RETAIL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RETAIL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post@reitanretail.no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www.reitanretail.no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