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451d9c41f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76526f56d4db2"/>
  </p:sldMasterIdLst>
  <p:sldIdLst>
    <p:sldId xmlns:r="http://schemas.openxmlformats.org/officeDocument/2006/relationships" id="256" r:id="R90b89868f90845bd"/>
    <p:sldId xmlns:r="http://schemas.openxmlformats.org/officeDocument/2006/relationships" id="257" r:id="R188581b26dd44f57"/>
    <p:sldId xmlns:r="http://schemas.openxmlformats.org/officeDocument/2006/relationships" id="258" r:id="Reef0cee708034812"/>
    <p:sldId xmlns:r="http://schemas.openxmlformats.org/officeDocument/2006/relationships" id="259" r:id="Ra93892ee686b4e1e"/>
    <p:sldId xmlns:r="http://schemas.openxmlformats.org/officeDocument/2006/relationships" id="260" r:id="R56a0e6dfb68e46f3"/>
    <p:sldId xmlns:r="http://schemas.openxmlformats.org/officeDocument/2006/relationships" id="261" r:id="R8d1a8e28bbb44759"/>
    <p:sldId xmlns:r="http://schemas.openxmlformats.org/officeDocument/2006/relationships" id="262" r:id="R171b79ca01b7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76526f56d4db2" /><Relationship Type="http://schemas.openxmlformats.org/officeDocument/2006/relationships/slide" Target="/ppt/slides/slide1.xml" Id="R90b89868f90845bd" /><Relationship Type="http://schemas.openxmlformats.org/officeDocument/2006/relationships/slide" Target="/ppt/slides/slide2.xml" Id="R188581b26dd44f57" /><Relationship Type="http://schemas.openxmlformats.org/officeDocument/2006/relationships/slide" Target="/ppt/slides/slide3.xml" Id="Reef0cee708034812" /><Relationship Type="http://schemas.openxmlformats.org/officeDocument/2006/relationships/slide" Target="/ppt/slides/slide4.xml" Id="Ra93892ee686b4e1e" /><Relationship Type="http://schemas.openxmlformats.org/officeDocument/2006/relationships/slide" Target="/ppt/slides/slide5.xml" Id="R56a0e6dfb68e46f3" /><Relationship Type="http://schemas.openxmlformats.org/officeDocument/2006/relationships/slide" Target="/ppt/slides/slide6.xml" Id="R8d1a8e28bbb44759" /><Relationship Type="http://schemas.openxmlformats.org/officeDocument/2006/relationships/slide" Target="/ppt/slides/slide7.xml" Id="R171b79ca01b7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40dee53cb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ef6e75c694f0d" /><Relationship Type="http://schemas.openxmlformats.org/officeDocument/2006/relationships/theme" Target="/ppt/slideMasters/theme/theme1.xml" Id="Rb2826014c3ed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ef6e75c69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31532863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e7f3b622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095f63bd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abc8fe8d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d7ba27c1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0dbda91e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66623293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JOHAN ØWRE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