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155ad87a0a4c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ec452ae2334eee"/>
  </p:sldMasterIdLst>
  <p:sldIdLst>
    <p:sldId xmlns:r="http://schemas.openxmlformats.org/officeDocument/2006/relationships" id="256" r:id="Rd12982887de54c75"/>
    <p:sldId xmlns:r="http://schemas.openxmlformats.org/officeDocument/2006/relationships" id="257" r:id="Rb756569f2d7145e4"/>
    <p:sldId xmlns:r="http://schemas.openxmlformats.org/officeDocument/2006/relationships" id="258" r:id="Rab5003ffe4c544f3"/>
    <p:sldId xmlns:r="http://schemas.openxmlformats.org/officeDocument/2006/relationships" id="259" r:id="R93b289f7990b4f94"/>
    <p:sldId xmlns:r="http://schemas.openxmlformats.org/officeDocument/2006/relationships" id="260" r:id="R195fc77e020f4e2b"/>
    <p:sldId xmlns:r="http://schemas.openxmlformats.org/officeDocument/2006/relationships" id="261" r:id="R32c109f4bd2e41e3"/>
    <p:sldId xmlns:r="http://schemas.openxmlformats.org/officeDocument/2006/relationships" id="262" r:id="Rd49d4040683347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ec452ae2334eee" /><Relationship Type="http://schemas.openxmlformats.org/officeDocument/2006/relationships/slide" Target="/ppt/slides/slide1.xml" Id="Rd12982887de54c75" /><Relationship Type="http://schemas.openxmlformats.org/officeDocument/2006/relationships/slide" Target="/ppt/slides/slide2.xml" Id="Rb756569f2d7145e4" /><Relationship Type="http://schemas.openxmlformats.org/officeDocument/2006/relationships/slide" Target="/ppt/slides/slide3.xml" Id="Rab5003ffe4c544f3" /><Relationship Type="http://schemas.openxmlformats.org/officeDocument/2006/relationships/slide" Target="/ppt/slides/slide4.xml" Id="R93b289f7990b4f94" /><Relationship Type="http://schemas.openxmlformats.org/officeDocument/2006/relationships/slide" Target="/ppt/slides/slide5.xml" Id="R195fc77e020f4e2b" /><Relationship Type="http://schemas.openxmlformats.org/officeDocument/2006/relationships/slide" Target="/ppt/slides/slide6.xml" Id="R32c109f4bd2e41e3" /><Relationship Type="http://schemas.openxmlformats.org/officeDocument/2006/relationships/slide" Target="/ppt/slides/slide7.xml" Id="Rd49d4040683347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22460f6e714b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917a76a3e4774" /><Relationship Type="http://schemas.openxmlformats.org/officeDocument/2006/relationships/theme" Target="/ppt/slideMasters/theme/theme1.xml" Id="R4adcf4069a5147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0917a76a3e47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329ac222e4e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090896bd449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743db812f43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0356370b249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4efd3cca94f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1ed6441264c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d7f10b77a4b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FRICON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RONALD JOHANNES FRIVOLD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Ronald Johannes Frivold, Froensveien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1449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914 461 111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