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158f1f0a2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ca28c4e4f4059"/>
  </p:sldMasterIdLst>
  <p:sldIdLst>
    <p:sldId xmlns:r="http://schemas.openxmlformats.org/officeDocument/2006/relationships" id="256" r:id="R65418a3dedb546bd"/>
    <p:sldId xmlns:r="http://schemas.openxmlformats.org/officeDocument/2006/relationships" id="257" r:id="R466db7b12b614a90"/>
    <p:sldId xmlns:r="http://schemas.openxmlformats.org/officeDocument/2006/relationships" id="258" r:id="R5b95db22373846a5"/>
    <p:sldId xmlns:r="http://schemas.openxmlformats.org/officeDocument/2006/relationships" id="259" r:id="Rbdc37feb7fcf4ff0"/>
    <p:sldId xmlns:r="http://schemas.openxmlformats.org/officeDocument/2006/relationships" id="260" r:id="Rdbdeda27f3064a2f"/>
    <p:sldId xmlns:r="http://schemas.openxmlformats.org/officeDocument/2006/relationships" id="261" r:id="R252992dd78324bf0"/>
    <p:sldId xmlns:r="http://schemas.openxmlformats.org/officeDocument/2006/relationships" id="262" r:id="Re3f0c45b030b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ca28c4e4f4059" /><Relationship Type="http://schemas.openxmlformats.org/officeDocument/2006/relationships/slide" Target="/ppt/slides/slide1.xml" Id="R65418a3dedb546bd" /><Relationship Type="http://schemas.openxmlformats.org/officeDocument/2006/relationships/slide" Target="/ppt/slides/slide2.xml" Id="R466db7b12b614a90" /><Relationship Type="http://schemas.openxmlformats.org/officeDocument/2006/relationships/slide" Target="/ppt/slides/slide3.xml" Id="R5b95db22373846a5" /><Relationship Type="http://schemas.openxmlformats.org/officeDocument/2006/relationships/slide" Target="/ppt/slides/slide4.xml" Id="Rbdc37feb7fcf4ff0" /><Relationship Type="http://schemas.openxmlformats.org/officeDocument/2006/relationships/slide" Target="/ppt/slides/slide5.xml" Id="Rdbdeda27f3064a2f" /><Relationship Type="http://schemas.openxmlformats.org/officeDocument/2006/relationships/slide" Target="/ppt/slides/slide6.xml" Id="R252992dd78324bf0" /><Relationship Type="http://schemas.openxmlformats.org/officeDocument/2006/relationships/slide" Target="/ppt/slides/slide7.xml" Id="Re3f0c45b030b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c76f05388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bc45870644c6f" /><Relationship Type="http://schemas.openxmlformats.org/officeDocument/2006/relationships/theme" Target="/ppt/slideMasters/theme/theme1.xml" Id="Rbe84da50fe0a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bc4587064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b19141a84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3d99d7fd2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552bdff82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62adfb946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34566f26d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5b5d851324e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b6e01728c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RINGEBU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RINGEBU AS ble etablert [år] og holder til i Ringebu.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 RAGNHILD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28 02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914 404 886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