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74ad5582a34a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7c80a8615c4cf3"/>
  </p:sldMasterIdLst>
  <p:sldIdLst>
    <p:sldId xmlns:r="http://schemas.openxmlformats.org/officeDocument/2006/relationships" id="256" r:id="R497d3436b4774f72"/>
    <p:sldId xmlns:r="http://schemas.openxmlformats.org/officeDocument/2006/relationships" id="257" r:id="Rc10b75284be2457d"/>
    <p:sldId xmlns:r="http://schemas.openxmlformats.org/officeDocument/2006/relationships" id="258" r:id="Rf2e1658e49914d5b"/>
    <p:sldId xmlns:r="http://schemas.openxmlformats.org/officeDocument/2006/relationships" id="259" r:id="Rb61d500419ee40df"/>
    <p:sldId xmlns:r="http://schemas.openxmlformats.org/officeDocument/2006/relationships" id="260" r:id="Ra33d6a6f1a854033"/>
    <p:sldId xmlns:r="http://schemas.openxmlformats.org/officeDocument/2006/relationships" id="261" r:id="R6cfefe4d1c0442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7c80a8615c4cf3" /><Relationship Type="http://schemas.openxmlformats.org/officeDocument/2006/relationships/slide" Target="/ppt/slides/slide1.xml" Id="R497d3436b4774f72" /><Relationship Type="http://schemas.openxmlformats.org/officeDocument/2006/relationships/slide" Target="/ppt/slides/slide2.xml" Id="Rc10b75284be2457d" /><Relationship Type="http://schemas.openxmlformats.org/officeDocument/2006/relationships/slide" Target="/ppt/slides/slide3.xml" Id="Rf2e1658e49914d5b" /><Relationship Type="http://schemas.openxmlformats.org/officeDocument/2006/relationships/slide" Target="/ppt/slides/slide4.xml" Id="Rb61d500419ee40df" /><Relationship Type="http://schemas.openxmlformats.org/officeDocument/2006/relationships/slide" Target="/ppt/slides/slide5.xml" Id="Ra33d6a6f1a854033" /><Relationship Type="http://schemas.openxmlformats.org/officeDocument/2006/relationships/slide" Target="/ppt/slides/slide6.xml" Id="R6cfefe4d1c0442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f600cba4164d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26245afc54d99" /><Relationship Type="http://schemas.openxmlformats.org/officeDocument/2006/relationships/theme" Target="/ppt/slideMasters/theme/theme1.xml" Id="R85068938cf2e4d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f26245afc54d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511fa97aa46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06b763e634a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a854560754c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2284020184e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f7105c61547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4f198b7fc4a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SNØHETTA REGNSKAP RINGEBU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REGNSKAP RINGEBU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REGNSKAP RINGEBU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REGNSKAP RINGEBU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REGNSKAP RINGEBU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REGNSKAP RINGEBU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2630 Ringebu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28 02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post@snohettaregnskap.no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www.snohettaregnskap.no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914 404 886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REGNSKAP RINGEBU AS</a:t>
            </a:r>
          </a:p>
        </p:txBody>
      </p:sp>
    </p:spTree>
  </p:cSld>
  <p:clrMapOvr>
    <a:masterClrMapping xmlns:a="http://schemas.openxmlformats.org/drawingml/2006/main"/>
  </p:clrMapOvr>
</p:sld>
</file>