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5a3a8de18c49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abbdb3b6ff4f9a"/>
  </p:sldMasterIdLst>
  <p:sldIdLst>
    <p:sldId xmlns:r="http://schemas.openxmlformats.org/officeDocument/2006/relationships" id="256" r:id="Rec5cddedbc5f4608"/>
    <p:sldId xmlns:r="http://schemas.openxmlformats.org/officeDocument/2006/relationships" id="257" r:id="R561fb81473d14785"/>
    <p:sldId xmlns:r="http://schemas.openxmlformats.org/officeDocument/2006/relationships" id="258" r:id="R89a6271d0ce04760"/>
    <p:sldId xmlns:r="http://schemas.openxmlformats.org/officeDocument/2006/relationships" id="259" r:id="R3acfe562473b47c7"/>
    <p:sldId xmlns:r="http://schemas.openxmlformats.org/officeDocument/2006/relationships" id="260" r:id="R9b894aa5f08a49fd"/>
    <p:sldId xmlns:r="http://schemas.openxmlformats.org/officeDocument/2006/relationships" id="261" r:id="R79ae0e63287e42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bbdb3b6ff4f9a" /><Relationship Type="http://schemas.openxmlformats.org/officeDocument/2006/relationships/slide" Target="/ppt/slides/slide1.xml" Id="Rec5cddedbc5f4608" /><Relationship Type="http://schemas.openxmlformats.org/officeDocument/2006/relationships/slide" Target="/ppt/slides/slide2.xml" Id="R561fb81473d14785" /><Relationship Type="http://schemas.openxmlformats.org/officeDocument/2006/relationships/slide" Target="/ppt/slides/slide3.xml" Id="R89a6271d0ce04760" /><Relationship Type="http://schemas.openxmlformats.org/officeDocument/2006/relationships/slide" Target="/ppt/slides/slide4.xml" Id="R3acfe562473b47c7" /><Relationship Type="http://schemas.openxmlformats.org/officeDocument/2006/relationships/slide" Target="/ppt/slides/slide5.xml" Id="R9b894aa5f08a49fd" /><Relationship Type="http://schemas.openxmlformats.org/officeDocument/2006/relationships/slide" Target="/ppt/slides/slide6.xml" Id="R79ae0e63287e42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c15ff777248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1c56d2ea54d15" /><Relationship Type="http://schemas.openxmlformats.org/officeDocument/2006/relationships/theme" Target="/ppt/slideMasters/theme/theme1.xml" Id="Rc7ca775986f34d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f1c56d2ea54d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f57c633984c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35b69fab148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b9f53fb1343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50462e2c048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fcdbfaafb40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b2f81ddda48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NORDNET LIVSFORSIKRING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LIVSFORSIKRING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PENSIONSFÖRSÄKRING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16C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914 350 956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