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76bfd1eb3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45fed39b040d9"/>
  </p:sldMasterIdLst>
  <p:sldIdLst>
    <p:sldId xmlns:r="http://schemas.openxmlformats.org/officeDocument/2006/relationships" id="256" r:id="R55b0dccd57c14911"/>
    <p:sldId xmlns:r="http://schemas.openxmlformats.org/officeDocument/2006/relationships" id="257" r:id="Rd8e54503ab0b4df4"/>
    <p:sldId xmlns:r="http://schemas.openxmlformats.org/officeDocument/2006/relationships" id="258" r:id="R5eb36eb9265d4fd8"/>
    <p:sldId xmlns:r="http://schemas.openxmlformats.org/officeDocument/2006/relationships" id="259" r:id="R7ecdb7d99a9d4035"/>
    <p:sldId xmlns:r="http://schemas.openxmlformats.org/officeDocument/2006/relationships" id="260" r:id="R183499a316f34a63"/>
    <p:sldId xmlns:r="http://schemas.openxmlformats.org/officeDocument/2006/relationships" id="261" r:id="Re3b4445492f04db6"/>
    <p:sldId xmlns:r="http://schemas.openxmlformats.org/officeDocument/2006/relationships" id="262" r:id="Ra4827bd43d8848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45fed39b040d9" /><Relationship Type="http://schemas.openxmlformats.org/officeDocument/2006/relationships/slide" Target="/ppt/slides/slide1.xml" Id="R55b0dccd57c14911" /><Relationship Type="http://schemas.openxmlformats.org/officeDocument/2006/relationships/slide" Target="/ppt/slides/slide2.xml" Id="Rd8e54503ab0b4df4" /><Relationship Type="http://schemas.openxmlformats.org/officeDocument/2006/relationships/slide" Target="/ppt/slides/slide3.xml" Id="R5eb36eb9265d4fd8" /><Relationship Type="http://schemas.openxmlformats.org/officeDocument/2006/relationships/slide" Target="/ppt/slides/slide4.xml" Id="R7ecdb7d99a9d4035" /><Relationship Type="http://schemas.openxmlformats.org/officeDocument/2006/relationships/slide" Target="/ppt/slides/slide5.xml" Id="R183499a316f34a63" /><Relationship Type="http://schemas.openxmlformats.org/officeDocument/2006/relationships/slide" Target="/ppt/slides/slide6.xml" Id="Re3b4445492f04db6" /><Relationship Type="http://schemas.openxmlformats.org/officeDocument/2006/relationships/slide" Target="/ppt/slides/slide7.xml" Id="Ra4827bd43d8848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92ef556f8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66f42a1b4300" /><Relationship Type="http://schemas.openxmlformats.org/officeDocument/2006/relationships/theme" Target="/ppt/slideMasters/theme/theme1.xml" Id="Rb41889d36d3341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366f42a1b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b7d7be567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bc3e19dda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7d64507f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5106837540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f9b997a44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98d6b2b6a48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89cef19b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 HOLDING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26 482 948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244 787 215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253 998 214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HELGØY ODD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Jadarholm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914 331 706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JORAN HOLDING AS</a:t>
            </a:r>
          </a:p>
        </p:txBody>
      </p:sp>
    </p:spTree>
  </p:cSld>
  <p:clrMapOvr>
    <a:masterClrMapping xmlns:a="http://schemas.openxmlformats.org/drawingml/2006/main"/>
  </p:clrMapOvr>
</p:sld>
</file>