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ba9d84599a4e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bb8e21aaf14e85"/>
  </p:sldMasterIdLst>
  <p:sldIdLst>
    <p:sldId xmlns:r="http://schemas.openxmlformats.org/officeDocument/2006/relationships" id="256" r:id="Rcb994a242f7444fd"/>
    <p:sldId xmlns:r="http://schemas.openxmlformats.org/officeDocument/2006/relationships" id="257" r:id="Rdeeb1b981102422a"/>
    <p:sldId xmlns:r="http://schemas.openxmlformats.org/officeDocument/2006/relationships" id="258" r:id="R360b88d393e04f1e"/>
    <p:sldId xmlns:r="http://schemas.openxmlformats.org/officeDocument/2006/relationships" id="259" r:id="Rc6542431d3324653"/>
    <p:sldId xmlns:r="http://schemas.openxmlformats.org/officeDocument/2006/relationships" id="260" r:id="R09d20cde19d641d6"/>
    <p:sldId xmlns:r="http://schemas.openxmlformats.org/officeDocument/2006/relationships" id="261" r:id="Ra10449d7735849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bb8e21aaf14e85" /><Relationship Type="http://schemas.openxmlformats.org/officeDocument/2006/relationships/slide" Target="/ppt/slides/slide1.xml" Id="Rcb994a242f7444fd" /><Relationship Type="http://schemas.openxmlformats.org/officeDocument/2006/relationships/slide" Target="/ppt/slides/slide2.xml" Id="Rdeeb1b981102422a" /><Relationship Type="http://schemas.openxmlformats.org/officeDocument/2006/relationships/slide" Target="/ppt/slides/slide3.xml" Id="R360b88d393e04f1e" /><Relationship Type="http://schemas.openxmlformats.org/officeDocument/2006/relationships/slide" Target="/ppt/slides/slide4.xml" Id="Rc6542431d3324653" /><Relationship Type="http://schemas.openxmlformats.org/officeDocument/2006/relationships/slide" Target="/ppt/slides/slide5.xml" Id="R09d20cde19d641d6" /><Relationship Type="http://schemas.openxmlformats.org/officeDocument/2006/relationships/slide" Target="/ppt/slides/slide6.xml" Id="Ra10449d7735849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54a189587340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3b004c5b74b62" /><Relationship Type="http://schemas.openxmlformats.org/officeDocument/2006/relationships/theme" Target="/ppt/slideMasters/theme/theme1.xml" Id="R97b288018e6f48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63b004c5b74b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3437bbd2648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a0bd28f9644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5739060d144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521996c5a40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50d8800ff47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c1488b5a64d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JORAN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Jadarholm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4085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914 331 706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JORAN HOLDING AS</a:t>
            </a:r>
          </a:p>
        </p:txBody>
      </p:sp>
    </p:spTree>
  </p:cSld>
  <p:clrMapOvr>
    <a:masterClrMapping xmlns:a="http://schemas.openxmlformats.org/drawingml/2006/main"/>
  </p:clrMapOvr>
</p:sld>
</file>