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5b3a71730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c177753664d32"/>
  </p:sldMasterIdLst>
  <p:sldIdLst>
    <p:sldId xmlns:r="http://schemas.openxmlformats.org/officeDocument/2006/relationships" id="256" r:id="R2e8a71d6fbd446e9"/>
    <p:sldId xmlns:r="http://schemas.openxmlformats.org/officeDocument/2006/relationships" id="257" r:id="R0265c5e2b8844001"/>
    <p:sldId xmlns:r="http://schemas.openxmlformats.org/officeDocument/2006/relationships" id="258" r:id="Re12c2f3bcb1346e8"/>
    <p:sldId xmlns:r="http://schemas.openxmlformats.org/officeDocument/2006/relationships" id="259" r:id="R0b1649d1e5ec49ec"/>
    <p:sldId xmlns:r="http://schemas.openxmlformats.org/officeDocument/2006/relationships" id="260" r:id="Rc8946b4f66104204"/>
    <p:sldId xmlns:r="http://schemas.openxmlformats.org/officeDocument/2006/relationships" id="261" r:id="R977569b9868840ad"/>
    <p:sldId xmlns:r="http://schemas.openxmlformats.org/officeDocument/2006/relationships" id="262" r:id="Rff507d7f2f0e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c177753664d32" /><Relationship Type="http://schemas.openxmlformats.org/officeDocument/2006/relationships/slide" Target="/ppt/slides/slide1.xml" Id="R2e8a71d6fbd446e9" /><Relationship Type="http://schemas.openxmlformats.org/officeDocument/2006/relationships/slide" Target="/ppt/slides/slide2.xml" Id="R0265c5e2b8844001" /><Relationship Type="http://schemas.openxmlformats.org/officeDocument/2006/relationships/slide" Target="/ppt/slides/slide3.xml" Id="Re12c2f3bcb1346e8" /><Relationship Type="http://schemas.openxmlformats.org/officeDocument/2006/relationships/slide" Target="/ppt/slides/slide4.xml" Id="R0b1649d1e5ec49ec" /><Relationship Type="http://schemas.openxmlformats.org/officeDocument/2006/relationships/slide" Target="/ppt/slides/slide5.xml" Id="Rc8946b4f66104204" /><Relationship Type="http://schemas.openxmlformats.org/officeDocument/2006/relationships/slide" Target="/ppt/slides/slide6.xml" Id="R977569b9868840ad" /><Relationship Type="http://schemas.openxmlformats.org/officeDocument/2006/relationships/slide" Target="/ppt/slides/slide7.xml" Id="Rff507d7f2f0e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820dd64e3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ded8847b649d3" /><Relationship Type="http://schemas.openxmlformats.org/officeDocument/2006/relationships/theme" Target="/ppt/slideMasters/theme/theme1.xml" Id="Rce049e1cd5c1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ded8847b6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266fd7702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ea43451d2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315bfee3748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b0c352c8a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b7f32b2e54d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05bfa8a73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0646462a7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REGNSKAP AS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3 137 739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HEGGE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MONIKA HEGGE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2139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