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2d7f39ef4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39f39e5a443e6"/>
  </p:sldMasterIdLst>
  <p:sldIdLst>
    <p:sldId xmlns:r="http://schemas.openxmlformats.org/officeDocument/2006/relationships" id="256" r:id="Rb96bcaf9a50849eb"/>
    <p:sldId xmlns:r="http://schemas.openxmlformats.org/officeDocument/2006/relationships" id="257" r:id="Rfa208218057e4fbb"/>
    <p:sldId xmlns:r="http://schemas.openxmlformats.org/officeDocument/2006/relationships" id="258" r:id="R51478287e7f34859"/>
    <p:sldId xmlns:r="http://schemas.openxmlformats.org/officeDocument/2006/relationships" id="259" r:id="R1fa337e4e2e144ba"/>
    <p:sldId xmlns:r="http://schemas.openxmlformats.org/officeDocument/2006/relationships" id="260" r:id="R79f58ba1a09c451b"/>
    <p:sldId xmlns:r="http://schemas.openxmlformats.org/officeDocument/2006/relationships" id="261" r:id="R43e19a64bfca4178"/>
    <p:sldId xmlns:r="http://schemas.openxmlformats.org/officeDocument/2006/relationships" id="262" r:id="R1f95d824a26b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39f39e5a443e6" /><Relationship Type="http://schemas.openxmlformats.org/officeDocument/2006/relationships/slide" Target="/ppt/slides/slide1.xml" Id="Rb96bcaf9a50849eb" /><Relationship Type="http://schemas.openxmlformats.org/officeDocument/2006/relationships/slide" Target="/ppt/slides/slide2.xml" Id="Rfa208218057e4fbb" /><Relationship Type="http://schemas.openxmlformats.org/officeDocument/2006/relationships/slide" Target="/ppt/slides/slide3.xml" Id="R51478287e7f34859" /><Relationship Type="http://schemas.openxmlformats.org/officeDocument/2006/relationships/slide" Target="/ppt/slides/slide4.xml" Id="R1fa337e4e2e144ba" /><Relationship Type="http://schemas.openxmlformats.org/officeDocument/2006/relationships/slide" Target="/ppt/slides/slide5.xml" Id="R79f58ba1a09c451b" /><Relationship Type="http://schemas.openxmlformats.org/officeDocument/2006/relationships/slide" Target="/ppt/slides/slide6.xml" Id="R43e19a64bfca4178" /><Relationship Type="http://schemas.openxmlformats.org/officeDocument/2006/relationships/slide" Target="/ppt/slides/slide7.xml" Id="R1f95d824a26b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3f8b2d9c7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0e81172204afc" /><Relationship Type="http://schemas.openxmlformats.org/officeDocument/2006/relationships/theme" Target="/ppt/slideMasters/theme/theme1.xml" Id="Rb57e4d0430f3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0e8117220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e042acfb2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7f6cd7023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745d82868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fc0613fe1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9da1bb846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6ae68b91f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51a6bbb4b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19 279 139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21 057 302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 plass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VENTUS HOLDING AS</a:t>
            </a:r>
          </a:p>
        </p:txBody>
      </p:sp>
    </p:spTree>
  </p:cSld>
  <p:clrMapOvr>
    <a:masterClrMapping xmlns:a="http://schemas.openxmlformats.org/drawingml/2006/main"/>
  </p:clrMapOvr>
</p:sld>
</file>