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88add935b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5cf5983d14b78"/>
  </p:sldMasterIdLst>
  <p:sldIdLst>
    <p:sldId xmlns:r="http://schemas.openxmlformats.org/officeDocument/2006/relationships" id="256" r:id="R238122c1d38d4349"/>
    <p:sldId xmlns:r="http://schemas.openxmlformats.org/officeDocument/2006/relationships" id="257" r:id="Rfc5b04a007f242ae"/>
    <p:sldId xmlns:r="http://schemas.openxmlformats.org/officeDocument/2006/relationships" id="258" r:id="Rf8121858cd1f4fcc"/>
    <p:sldId xmlns:r="http://schemas.openxmlformats.org/officeDocument/2006/relationships" id="259" r:id="R9ab49b5dfa524f24"/>
    <p:sldId xmlns:r="http://schemas.openxmlformats.org/officeDocument/2006/relationships" id="260" r:id="Ra0d3cc0a91ea413f"/>
    <p:sldId xmlns:r="http://schemas.openxmlformats.org/officeDocument/2006/relationships" id="261" r:id="Rc81c43038f484902"/>
    <p:sldId xmlns:r="http://schemas.openxmlformats.org/officeDocument/2006/relationships" id="262" r:id="R2c9ed40cacc341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5cf5983d14b78" /><Relationship Type="http://schemas.openxmlformats.org/officeDocument/2006/relationships/slide" Target="/ppt/slides/slide1.xml" Id="R238122c1d38d4349" /><Relationship Type="http://schemas.openxmlformats.org/officeDocument/2006/relationships/slide" Target="/ppt/slides/slide2.xml" Id="Rfc5b04a007f242ae" /><Relationship Type="http://schemas.openxmlformats.org/officeDocument/2006/relationships/slide" Target="/ppt/slides/slide3.xml" Id="Rf8121858cd1f4fcc" /><Relationship Type="http://schemas.openxmlformats.org/officeDocument/2006/relationships/slide" Target="/ppt/slides/slide4.xml" Id="R9ab49b5dfa524f24" /><Relationship Type="http://schemas.openxmlformats.org/officeDocument/2006/relationships/slide" Target="/ppt/slides/slide5.xml" Id="Ra0d3cc0a91ea413f" /><Relationship Type="http://schemas.openxmlformats.org/officeDocument/2006/relationships/slide" Target="/ppt/slides/slide6.xml" Id="Rc81c43038f484902" /><Relationship Type="http://schemas.openxmlformats.org/officeDocument/2006/relationships/slide" Target="/ppt/slides/slide7.xml" Id="R2c9ed40cacc341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d27f6944e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c946ce2014351" /><Relationship Type="http://schemas.openxmlformats.org/officeDocument/2006/relationships/theme" Target="/ppt/slideMasters/theme/theme1.xml" Id="R4025a718b40247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c946ce201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c61d4a3b6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e38a7580746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0a8593ae8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beb01e3a9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9b21ed81c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5edd89c6b48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e0e88670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F TØMMERTRANSPORT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−4 159 654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9 001 819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