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5dc4460b5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e80dd2f514d60"/>
  </p:sldMasterIdLst>
  <p:sldIdLst>
    <p:sldId xmlns:r="http://schemas.openxmlformats.org/officeDocument/2006/relationships" id="256" r:id="Raa981065582c46e9"/>
    <p:sldId xmlns:r="http://schemas.openxmlformats.org/officeDocument/2006/relationships" id="257" r:id="R06f17c917abb47c8"/>
    <p:sldId xmlns:r="http://schemas.openxmlformats.org/officeDocument/2006/relationships" id="258" r:id="R9454332c29f64f00"/>
    <p:sldId xmlns:r="http://schemas.openxmlformats.org/officeDocument/2006/relationships" id="259" r:id="R4b75b8397a034669"/>
    <p:sldId xmlns:r="http://schemas.openxmlformats.org/officeDocument/2006/relationships" id="260" r:id="Rf57650de7d32446c"/>
    <p:sldId xmlns:r="http://schemas.openxmlformats.org/officeDocument/2006/relationships" id="261" r:id="Rb78e60fd6e384281"/>
    <p:sldId xmlns:r="http://schemas.openxmlformats.org/officeDocument/2006/relationships" id="262" r:id="Rb2c833aef74a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e80dd2f514d60" /><Relationship Type="http://schemas.openxmlformats.org/officeDocument/2006/relationships/slide" Target="/ppt/slides/slide1.xml" Id="Raa981065582c46e9" /><Relationship Type="http://schemas.openxmlformats.org/officeDocument/2006/relationships/slide" Target="/ppt/slides/slide2.xml" Id="R06f17c917abb47c8" /><Relationship Type="http://schemas.openxmlformats.org/officeDocument/2006/relationships/slide" Target="/ppt/slides/slide3.xml" Id="R9454332c29f64f00" /><Relationship Type="http://schemas.openxmlformats.org/officeDocument/2006/relationships/slide" Target="/ppt/slides/slide4.xml" Id="R4b75b8397a034669" /><Relationship Type="http://schemas.openxmlformats.org/officeDocument/2006/relationships/slide" Target="/ppt/slides/slide5.xml" Id="Rf57650de7d32446c" /><Relationship Type="http://schemas.openxmlformats.org/officeDocument/2006/relationships/slide" Target="/ppt/slides/slide6.xml" Id="Rb78e60fd6e384281" /><Relationship Type="http://schemas.openxmlformats.org/officeDocument/2006/relationships/slide" Target="/ppt/slides/slide7.xml" Id="Rb2c833aef74a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0b6e7ad9c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8fa8bc8f454c" /><Relationship Type="http://schemas.openxmlformats.org/officeDocument/2006/relationships/theme" Target="/ppt/slideMasters/theme/theme1.xml" Id="Rfaf905958c04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b8fa8bc8f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0c63dec1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e10c6c03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969bf480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261cf824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e63fcfee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fe0a97ef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e6ecc2d1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ASTRID M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HAAKON MAGNE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ØYSTEN MIKAL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KNUT MAGNE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TOVE ELLA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