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b082c6eb914f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6cb9abdf746f1"/>
  </p:sldMasterIdLst>
  <p:sldIdLst>
    <p:sldId xmlns:r="http://schemas.openxmlformats.org/officeDocument/2006/relationships" id="256" r:id="R69e65f25f3c04fff"/>
    <p:sldId xmlns:r="http://schemas.openxmlformats.org/officeDocument/2006/relationships" id="257" r:id="Rc4427db2ae614809"/>
    <p:sldId xmlns:r="http://schemas.openxmlformats.org/officeDocument/2006/relationships" id="258" r:id="R959be07513064022"/>
    <p:sldId xmlns:r="http://schemas.openxmlformats.org/officeDocument/2006/relationships" id="259" r:id="R805a11b5bbc04aa1"/>
    <p:sldId xmlns:r="http://schemas.openxmlformats.org/officeDocument/2006/relationships" id="260" r:id="Rde28b207624a4528"/>
    <p:sldId xmlns:r="http://schemas.openxmlformats.org/officeDocument/2006/relationships" id="261" r:id="R436e21cb8df848d2"/>
    <p:sldId xmlns:r="http://schemas.openxmlformats.org/officeDocument/2006/relationships" id="262" r:id="Rc46ddc670aa0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6cb9abdf746f1" /><Relationship Type="http://schemas.openxmlformats.org/officeDocument/2006/relationships/slide" Target="/ppt/slides/slide1.xml" Id="R69e65f25f3c04fff" /><Relationship Type="http://schemas.openxmlformats.org/officeDocument/2006/relationships/slide" Target="/ppt/slides/slide2.xml" Id="Rc4427db2ae614809" /><Relationship Type="http://schemas.openxmlformats.org/officeDocument/2006/relationships/slide" Target="/ppt/slides/slide3.xml" Id="R959be07513064022" /><Relationship Type="http://schemas.openxmlformats.org/officeDocument/2006/relationships/slide" Target="/ppt/slides/slide4.xml" Id="R805a11b5bbc04aa1" /><Relationship Type="http://schemas.openxmlformats.org/officeDocument/2006/relationships/slide" Target="/ppt/slides/slide5.xml" Id="Rde28b207624a4528" /><Relationship Type="http://schemas.openxmlformats.org/officeDocument/2006/relationships/slide" Target="/ppt/slides/slide6.xml" Id="R436e21cb8df848d2" /><Relationship Type="http://schemas.openxmlformats.org/officeDocument/2006/relationships/slide" Target="/ppt/slides/slide7.xml" Id="Rc46ddc670aa0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7dc78e377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478a163dd409d" /><Relationship Type="http://schemas.openxmlformats.org/officeDocument/2006/relationships/theme" Target="/ppt/slideMasters/theme/theme1.xml" Id="R409e9a369ddf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b478a163dd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93927713c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5fc3a9b364a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414e618f8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0a4bb3d2542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3fca4be0a47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60e81d430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31577e5854a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BOHLIN MASKIN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BOHLIN MASKIN &amp; TRANSPORT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14 385 034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2 669 559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7 324 050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TEMM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PSTT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Hovslagerveien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8611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914 232 201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BOHLIN MASKIN &amp; TRANSPORT AS</a:t>
            </a:r>
          </a:p>
        </p:txBody>
      </p:sp>
    </p:spTree>
  </p:cSld>
  <p:clrMapOvr>
    <a:masterClrMapping xmlns:a="http://schemas.openxmlformats.org/drawingml/2006/main"/>
  </p:clrMapOvr>
</p:sld>
</file>