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4f53127d2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529a972d34612"/>
  </p:sldMasterIdLst>
  <p:sldIdLst>
    <p:sldId xmlns:r="http://schemas.openxmlformats.org/officeDocument/2006/relationships" id="256" r:id="Rcd716033a98542d6"/>
    <p:sldId xmlns:r="http://schemas.openxmlformats.org/officeDocument/2006/relationships" id="257" r:id="R1f000719e24f4624"/>
    <p:sldId xmlns:r="http://schemas.openxmlformats.org/officeDocument/2006/relationships" id="258" r:id="Rd3954cc3dd134ee4"/>
    <p:sldId xmlns:r="http://schemas.openxmlformats.org/officeDocument/2006/relationships" id="259" r:id="R487a26979df045a5"/>
    <p:sldId xmlns:r="http://schemas.openxmlformats.org/officeDocument/2006/relationships" id="260" r:id="R9d57ca3f704a4fa6"/>
    <p:sldId xmlns:r="http://schemas.openxmlformats.org/officeDocument/2006/relationships" id="261" r:id="Ree33fddfae404475"/>
    <p:sldId xmlns:r="http://schemas.openxmlformats.org/officeDocument/2006/relationships" id="262" r:id="R743e84e9c560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529a972d34612" /><Relationship Type="http://schemas.openxmlformats.org/officeDocument/2006/relationships/slide" Target="/ppt/slides/slide1.xml" Id="Rcd716033a98542d6" /><Relationship Type="http://schemas.openxmlformats.org/officeDocument/2006/relationships/slide" Target="/ppt/slides/slide2.xml" Id="R1f000719e24f4624" /><Relationship Type="http://schemas.openxmlformats.org/officeDocument/2006/relationships/slide" Target="/ppt/slides/slide3.xml" Id="Rd3954cc3dd134ee4" /><Relationship Type="http://schemas.openxmlformats.org/officeDocument/2006/relationships/slide" Target="/ppt/slides/slide4.xml" Id="R487a26979df045a5" /><Relationship Type="http://schemas.openxmlformats.org/officeDocument/2006/relationships/slide" Target="/ppt/slides/slide5.xml" Id="R9d57ca3f704a4fa6" /><Relationship Type="http://schemas.openxmlformats.org/officeDocument/2006/relationships/slide" Target="/ppt/slides/slide6.xml" Id="Ree33fddfae404475" /><Relationship Type="http://schemas.openxmlformats.org/officeDocument/2006/relationships/slide" Target="/ppt/slides/slide7.xml" Id="R743e84e9c560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ba8e4a69b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7ee180b1e4aec" /><Relationship Type="http://schemas.openxmlformats.org/officeDocument/2006/relationships/theme" Target="/ppt/slideMasters/theme/theme1.xml" Id="Re8b04465e49e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7ee180b1e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25893788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e9995190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bb35dbc16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ec37c444d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454cc850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4551be2c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528bf77cb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