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fbf310d84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a967bc72341e3"/>
  </p:sldMasterIdLst>
  <p:sldIdLst>
    <p:sldId xmlns:r="http://schemas.openxmlformats.org/officeDocument/2006/relationships" id="256" r:id="R725a481e14ce484a"/>
    <p:sldId xmlns:r="http://schemas.openxmlformats.org/officeDocument/2006/relationships" id="257" r:id="Rfa544eb8b59f44c3"/>
    <p:sldId xmlns:r="http://schemas.openxmlformats.org/officeDocument/2006/relationships" id="258" r:id="R5d6c180c8a744812"/>
    <p:sldId xmlns:r="http://schemas.openxmlformats.org/officeDocument/2006/relationships" id="259" r:id="Rbd2fdb1efacf40ad"/>
    <p:sldId xmlns:r="http://schemas.openxmlformats.org/officeDocument/2006/relationships" id="260" r:id="R21bfcff0a5e74b15"/>
    <p:sldId xmlns:r="http://schemas.openxmlformats.org/officeDocument/2006/relationships" id="261" r:id="R9f5576ff26014825"/>
    <p:sldId xmlns:r="http://schemas.openxmlformats.org/officeDocument/2006/relationships" id="262" r:id="R7acc3e978e61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a967bc72341e3" /><Relationship Type="http://schemas.openxmlformats.org/officeDocument/2006/relationships/slide" Target="/ppt/slides/slide1.xml" Id="R725a481e14ce484a" /><Relationship Type="http://schemas.openxmlformats.org/officeDocument/2006/relationships/slide" Target="/ppt/slides/slide2.xml" Id="Rfa544eb8b59f44c3" /><Relationship Type="http://schemas.openxmlformats.org/officeDocument/2006/relationships/slide" Target="/ppt/slides/slide3.xml" Id="R5d6c180c8a744812" /><Relationship Type="http://schemas.openxmlformats.org/officeDocument/2006/relationships/slide" Target="/ppt/slides/slide4.xml" Id="Rbd2fdb1efacf40ad" /><Relationship Type="http://schemas.openxmlformats.org/officeDocument/2006/relationships/slide" Target="/ppt/slides/slide5.xml" Id="R21bfcff0a5e74b15" /><Relationship Type="http://schemas.openxmlformats.org/officeDocument/2006/relationships/slide" Target="/ppt/slides/slide6.xml" Id="R9f5576ff26014825" /><Relationship Type="http://schemas.openxmlformats.org/officeDocument/2006/relationships/slide" Target="/ppt/slides/slide7.xml" Id="R7acc3e978e61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e5dbbc9fb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b235ebb24011" /><Relationship Type="http://schemas.openxmlformats.org/officeDocument/2006/relationships/theme" Target="/ppt/slideMasters/theme/theme1.xml" Id="R84764e249baf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eb235ebb2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0ba424d5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04f92e14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bd6940094c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7ba47a3f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e060037a9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d0f1cd3c3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df35da3148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21 827 290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CHRISTOFFER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