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8074b6af74c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093aeeaa04213"/>
  </p:sldMasterIdLst>
  <p:sldIdLst>
    <p:sldId xmlns:r="http://schemas.openxmlformats.org/officeDocument/2006/relationships" id="256" r:id="R940b807c2e6d4e85"/>
    <p:sldId xmlns:r="http://schemas.openxmlformats.org/officeDocument/2006/relationships" id="257" r:id="Rd28407bbbfb34bd9"/>
    <p:sldId xmlns:r="http://schemas.openxmlformats.org/officeDocument/2006/relationships" id="258" r:id="Rb16ac6390e6a465b"/>
    <p:sldId xmlns:r="http://schemas.openxmlformats.org/officeDocument/2006/relationships" id="259" r:id="R7e4b90d52c524f61"/>
    <p:sldId xmlns:r="http://schemas.openxmlformats.org/officeDocument/2006/relationships" id="260" r:id="Ra6f74757a7ef4283"/>
    <p:sldId xmlns:r="http://schemas.openxmlformats.org/officeDocument/2006/relationships" id="261" r:id="Rd6f6e5845865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093aeeaa04213" /><Relationship Type="http://schemas.openxmlformats.org/officeDocument/2006/relationships/slide" Target="/ppt/slides/slide1.xml" Id="R940b807c2e6d4e85" /><Relationship Type="http://schemas.openxmlformats.org/officeDocument/2006/relationships/slide" Target="/ppt/slides/slide2.xml" Id="Rd28407bbbfb34bd9" /><Relationship Type="http://schemas.openxmlformats.org/officeDocument/2006/relationships/slide" Target="/ppt/slides/slide3.xml" Id="Rb16ac6390e6a465b" /><Relationship Type="http://schemas.openxmlformats.org/officeDocument/2006/relationships/slide" Target="/ppt/slides/slide4.xml" Id="R7e4b90d52c524f61" /><Relationship Type="http://schemas.openxmlformats.org/officeDocument/2006/relationships/slide" Target="/ppt/slides/slide5.xml" Id="Ra6f74757a7ef4283" /><Relationship Type="http://schemas.openxmlformats.org/officeDocument/2006/relationships/slide" Target="/ppt/slides/slide6.xml" Id="Rd6f6e5845865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ac4bebe9a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021b202044fbc" /><Relationship Type="http://schemas.openxmlformats.org/officeDocument/2006/relationships/theme" Target="/ppt/slideMasters/theme/theme1.xml" Id="R0e87e0d35383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021b202044f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f038f83be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9ce32db99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a339e1178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cc63590e341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1b484fa514a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13593c740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INVESTORIUS AS</a:t>
            </a:r>
          </a:p>
        </p:txBody>
      </p:sp>
    </p:spTree>
  </p:cSld>
  <p:clrMapOvr>
    <a:masterClrMapping xmlns:a="http://schemas.openxmlformats.org/drawingml/2006/main"/>
  </p:clrMapOvr>
</p:sld>
</file>