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c76c9089694c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4f424c8d1048e0"/>
  </p:sldMasterIdLst>
  <p:sldIdLst>
    <p:sldId xmlns:r="http://schemas.openxmlformats.org/officeDocument/2006/relationships" id="256" r:id="R62f8493cfe1e4036"/>
    <p:sldId xmlns:r="http://schemas.openxmlformats.org/officeDocument/2006/relationships" id="257" r:id="R26a6c6a1d9a84760"/>
    <p:sldId xmlns:r="http://schemas.openxmlformats.org/officeDocument/2006/relationships" id="258" r:id="Re41fe775e4354bc5"/>
    <p:sldId xmlns:r="http://schemas.openxmlformats.org/officeDocument/2006/relationships" id="259" r:id="R4d6aa33279624be8"/>
    <p:sldId xmlns:r="http://schemas.openxmlformats.org/officeDocument/2006/relationships" id="260" r:id="Rdc8864f24e1b4c85"/>
    <p:sldId xmlns:r="http://schemas.openxmlformats.org/officeDocument/2006/relationships" id="261" r:id="R45adb57033e7458b"/>
    <p:sldId xmlns:r="http://schemas.openxmlformats.org/officeDocument/2006/relationships" id="262" r:id="R36065fdd5b5944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4f424c8d1048e0" /><Relationship Type="http://schemas.openxmlformats.org/officeDocument/2006/relationships/slide" Target="/ppt/slides/slide1.xml" Id="R62f8493cfe1e4036" /><Relationship Type="http://schemas.openxmlformats.org/officeDocument/2006/relationships/slide" Target="/ppt/slides/slide2.xml" Id="R26a6c6a1d9a84760" /><Relationship Type="http://schemas.openxmlformats.org/officeDocument/2006/relationships/slide" Target="/ppt/slides/slide3.xml" Id="Re41fe775e4354bc5" /><Relationship Type="http://schemas.openxmlformats.org/officeDocument/2006/relationships/slide" Target="/ppt/slides/slide4.xml" Id="R4d6aa33279624be8" /><Relationship Type="http://schemas.openxmlformats.org/officeDocument/2006/relationships/slide" Target="/ppt/slides/slide5.xml" Id="Rdc8864f24e1b4c85" /><Relationship Type="http://schemas.openxmlformats.org/officeDocument/2006/relationships/slide" Target="/ppt/slides/slide6.xml" Id="R45adb57033e7458b" /><Relationship Type="http://schemas.openxmlformats.org/officeDocument/2006/relationships/slide" Target="/ppt/slides/slide7.xml" Id="R36065fdd5b5944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f49fe0ca6349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ecb44a77e4f04" /><Relationship Type="http://schemas.openxmlformats.org/officeDocument/2006/relationships/theme" Target="/ppt/slideMasters/theme/theme1.xml" Id="R97a695c504654b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0ecb44a77e4f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45a3af60144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00980f64b47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75f5f33a742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0abba613a4f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41b2828cd46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70018c7eb4d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dde0c60ec42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STALL CBL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 CBL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STALL CBL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 CBL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 CBL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 CBL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17 546 307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51 299 206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53 858 795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 CBL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BORCHGREVINK LORENTZEN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 CBL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Eilins vei 17A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914 205 379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 CBL AS</a:t>
            </a:r>
          </a:p>
        </p:txBody>
      </p:sp>
    </p:spTree>
  </p:cSld>
  <p:clrMapOvr>
    <a:masterClrMapping xmlns:a="http://schemas.openxmlformats.org/drawingml/2006/main"/>
  </p:clrMapOvr>
</p:sld>
</file>