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61587332d346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d89901668d49f8"/>
  </p:sldMasterIdLst>
  <p:sldIdLst>
    <p:sldId xmlns:r="http://schemas.openxmlformats.org/officeDocument/2006/relationships" id="256" r:id="R12e696282aff4709"/>
    <p:sldId xmlns:r="http://schemas.openxmlformats.org/officeDocument/2006/relationships" id="257" r:id="R39519e7533cf456b"/>
    <p:sldId xmlns:r="http://schemas.openxmlformats.org/officeDocument/2006/relationships" id="258" r:id="Re64ae420f3ed42a2"/>
    <p:sldId xmlns:r="http://schemas.openxmlformats.org/officeDocument/2006/relationships" id="259" r:id="R1dfc7e31987345e1"/>
    <p:sldId xmlns:r="http://schemas.openxmlformats.org/officeDocument/2006/relationships" id="260" r:id="R0264d00c3e8f40a8"/>
    <p:sldId xmlns:r="http://schemas.openxmlformats.org/officeDocument/2006/relationships" id="261" r:id="R12207dd9f86d455e"/>
    <p:sldId xmlns:r="http://schemas.openxmlformats.org/officeDocument/2006/relationships" id="262" r:id="R9fe7d633740a47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89901668d49f8" /><Relationship Type="http://schemas.openxmlformats.org/officeDocument/2006/relationships/slide" Target="/ppt/slides/slide1.xml" Id="R12e696282aff4709" /><Relationship Type="http://schemas.openxmlformats.org/officeDocument/2006/relationships/slide" Target="/ppt/slides/slide2.xml" Id="R39519e7533cf456b" /><Relationship Type="http://schemas.openxmlformats.org/officeDocument/2006/relationships/slide" Target="/ppt/slides/slide3.xml" Id="Re64ae420f3ed42a2" /><Relationship Type="http://schemas.openxmlformats.org/officeDocument/2006/relationships/slide" Target="/ppt/slides/slide4.xml" Id="R1dfc7e31987345e1" /><Relationship Type="http://schemas.openxmlformats.org/officeDocument/2006/relationships/slide" Target="/ppt/slides/slide5.xml" Id="R0264d00c3e8f40a8" /><Relationship Type="http://schemas.openxmlformats.org/officeDocument/2006/relationships/slide" Target="/ppt/slides/slide6.xml" Id="R12207dd9f86d455e" /><Relationship Type="http://schemas.openxmlformats.org/officeDocument/2006/relationships/slide" Target="/ppt/slides/slide7.xml" Id="R9fe7d633740a47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c191f3ef542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ecf1e97bc4efc" /><Relationship Type="http://schemas.openxmlformats.org/officeDocument/2006/relationships/theme" Target="/ppt/slideMasters/theme/theme1.xml" Id="R31fb7d674e2441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decf1e97bc4e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87ab1c81d48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78e0d153246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d8370286d4b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013fe8b0f4f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f26893f2542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02ef0611243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88ff938e54e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CHAPEL HILL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CHAPEL HILL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17 563 338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38 823 577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39 047 900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Marius Lorentzen, Holmenveien 34E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