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772ac02b6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260c5318d413c"/>
  </p:sldMasterIdLst>
  <p:sldIdLst>
    <p:sldId xmlns:r="http://schemas.openxmlformats.org/officeDocument/2006/relationships" id="256" r:id="R38fd67cf669649f5"/>
    <p:sldId xmlns:r="http://schemas.openxmlformats.org/officeDocument/2006/relationships" id="257" r:id="R1f450627c02748ce"/>
    <p:sldId xmlns:r="http://schemas.openxmlformats.org/officeDocument/2006/relationships" id="258" r:id="Rf59da73c61634379"/>
    <p:sldId xmlns:r="http://schemas.openxmlformats.org/officeDocument/2006/relationships" id="259" r:id="R5f68d75724aa4e52"/>
    <p:sldId xmlns:r="http://schemas.openxmlformats.org/officeDocument/2006/relationships" id="260" r:id="Ra053a5f2cccd44c6"/>
    <p:sldId xmlns:r="http://schemas.openxmlformats.org/officeDocument/2006/relationships" id="261" r:id="Rf4e56ab81be94b3a"/>
    <p:sldId xmlns:r="http://schemas.openxmlformats.org/officeDocument/2006/relationships" id="262" r:id="R47aba12818f0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260c5318d413c" /><Relationship Type="http://schemas.openxmlformats.org/officeDocument/2006/relationships/slide" Target="/ppt/slides/slide1.xml" Id="R38fd67cf669649f5" /><Relationship Type="http://schemas.openxmlformats.org/officeDocument/2006/relationships/slide" Target="/ppt/slides/slide2.xml" Id="R1f450627c02748ce" /><Relationship Type="http://schemas.openxmlformats.org/officeDocument/2006/relationships/slide" Target="/ppt/slides/slide3.xml" Id="Rf59da73c61634379" /><Relationship Type="http://schemas.openxmlformats.org/officeDocument/2006/relationships/slide" Target="/ppt/slides/slide4.xml" Id="R5f68d75724aa4e52" /><Relationship Type="http://schemas.openxmlformats.org/officeDocument/2006/relationships/slide" Target="/ppt/slides/slide5.xml" Id="Ra053a5f2cccd44c6" /><Relationship Type="http://schemas.openxmlformats.org/officeDocument/2006/relationships/slide" Target="/ppt/slides/slide6.xml" Id="Rf4e56ab81be94b3a" /><Relationship Type="http://schemas.openxmlformats.org/officeDocument/2006/relationships/slide" Target="/ppt/slides/slide7.xml" Id="R47aba12818f0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19bef554b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731532c7149f2" /><Relationship Type="http://schemas.openxmlformats.org/officeDocument/2006/relationships/theme" Target="/ppt/slideMasters/theme/theme1.xml" Id="R8b8764f47386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731532c71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85471da9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07bf945fd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d49c4350b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c48b34a41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dcf282be1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8de092c8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e22b2be91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ULSRUD INVEST AS ble etablert [år] og holder til i Enebakkneset.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13 697 690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13 719 786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LISBETH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Lisbeth Sørensen, Hunesveien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1910 Enebakkneset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lisbeth@myrdahl-sveen.no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914 166 225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