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fc83f1ffe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324550c964e96"/>
  </p:sldMasterIdLst>
  <p:sldIdLst>
    <p:sldId xmlns:r="http://schemas.openxmlformats.org/officeDocument/2006/relationships" id="256" r:id="Rfb0963827e764925"/>
    <p:sldId xmlns:r="http://schemas.openxmlformats.org/officeDocument/2006/relationships" id="257" r:id="Rc87bfb79ba8d4f58"/>
    <p:sldId xmlns:r="http://schemas.openxmlformats.org/officeDocument/2006/relationships" id="258" r:id="R30f024eda60f4050"/>
    <p:sldId xmlns:r="http://schemas.openxmlformats.org/officeDocument/2006/relationships" id="259" r:id="R32942602a7c14303"/>
    <p:sldId xmlns:r="http://schemas.openxmlformats.org/officeDocument/2006/relationships" id="260" r:id="R9539eefa28684064"/>
    <p:sldId xmlns:r="http://schemas.openxmlformats.org/officeDocument/2006/relationships" id="261" r:id="Rf725c07c44f644b4"/>
    <p:sldId xmlns:r="http://schemas.openxmlformats.org/officeDocument/2006/relationships" id="262" r:id="R3b01316081d5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324550c964e96" /><Relationship Type="http://schemas.openxmlformats.org/officeDocument/2006/relationships/slide" Target="/ppt/slides/slide1.xml" Id="Rfb0963827e764925" /><Relationship Type="http://schemas.openxmlformats.org/officeDocument/2006/relationships/slide" Target="/ppt/slides/slide2.xml" Id="Rc87bfb79ba8d4f58" /><Relationship Type="http://schemas.openxmlformats.org/officeDocument/2006/relationships/slide" Target="/ppt/slides/slide3.xml" Id="R30f024eda60f4050" /><Relationship Type="http://schemas.openxmlformats.org/officeDocument/2006/relationships/slide" Target="/ppt/slides/slide4.xml" Id="R32942602a7c14303" /><Relationship Type="http://schemas.openxmlformats.org/officeDocument/2006/relationships/slide" Target="/ppt/slides/slide5.xml" Id="R9539eefa28684064" /><Relationship Type="http://schemas.openxmlformats.org/officeDocument/2006/relationships/slide" Target="/ppt/slides/slide6.xml" Id="Rf725c07c44f644b4" /><Relationship Type="http://schemas.openxmlformats.org/officeDocument/2006/relationships/slide" Target="/ppt/slides/slide7.xml" Id="R3b01316081d5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b35247cc2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2956b35b48b3" /><Relationship Type="http://schemas.openxmlformats.org/officeDocument/2006/relationships/theme" Target="/ppt/slideMasters/theme/theme1.xml" Id="R31f78729cb5c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72956b35b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d85e1378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30a350da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0369f30d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e31c999b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9f607d8a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2b7af51d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c1670743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