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c81b5f5be146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5b2e3a44b4d08"/>
  </p:sldMasterIdLst>
  <p:sldIdLst>
    <p:sldId xmlns:r="http://schemas.openxmlformats.org/officeDocument/2006/relationships" id="256" r:id="Rd20e8b805c214247"/>
    <p:sldId xmlns:r="http://schemas.openxmlformats.org/officeDocument/2006/relationships" id="257" r:id="R3053fd6a822a4473"/>
    <p:sldId xmlns:r="http://schemas.openxmlformats.org/officeDocument/2006/relationships" id="258" r:id="Rc5e1bbd02f4e44f4"/>
    <p:sldId xmlns:r="http://schemas.openxmlformats.org/officeDocument/2006/relationships" id="259" r:id="R1388eb61ebb647e1"/>
    <p:sldId xmlns:r="http://schemas.openxmlformats.org/officeDocument/2006/relationships" id="260" r:id="R8500f24008dc4296"/>
    <p:sldId xmlns:r="http://schemas.openxmlformats.org/officeDocument/2006/relationships" id="261" r:id="R1a96f923a5f14791"/>
    <p:sldId xmlns:r="http://schemas.openxmlformats.org/officeDocument/2006/relationships" id="262" r:id="R1bfc82562a5749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5b2e3a44b4d08" /><Relationship Type="http://schemas.openxmlformats.org/officeDocument/2006/relationships/slide" Target="/ppt/slides/slide1.xml" Id="Rd20e8b805c214247" /><Relationship Type="http://schemas.openxmlformats.org/officeDocument/2006/relationships/slide" Target="/ppt/slides/slide2.xml" Id="R3053fd6a822a4473" /><Relationship Type="http://schemas.openxmlformats.org/officeDocument/2006/relationships/slide" Target="/ppt/slides/slide3.xml" Id="Rc5e1bbd02f4e44f4" /><Relationship Type="http://schemas.openxmlformats.org/officeDocument/2006/relationships/slide" Target="/ppt/slides/slide4.xml" Id="R1388eb61ebb647e1" /><Relationship Type="http://schemas.openxmlformats.org/officeDocument/2006/relationships/slide" Target="/ppt/slides/slide5.xml" Id="R8500f24008dc4296" /><Relationship Type="http://schemas.openxmlformats.org/officeDocument/2006/relationships/slide" Target="/ppt/slides/slide6.xml" Id="R1a96f923a5f14791" /><Relationship Type="http://schemas.openxmlformats.org/officeDocument/2006/relationships/slide" Target="/ppt/slides/slide7.xml" Id="R1bfc82562a5749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ec9311be0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f7b875d984eeb" /><Relationship Type="http://schemas.openxmlformats.org/officeDocument/2006/relationships/theme" Target="/ppt/slideMasters/theme/theme1.xml" Id="R64b4bc67f4c4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ef7b875d98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330d83d0a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ea7293cdb41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9f92b5774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162f1c252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edb2faf8c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c26de2a764d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0b7a9d8be4f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ERFA REVISJON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ERFA REVISJON FOLLO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1 608 038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Tronrud, Hans Heltorps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