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f6618cae2f4b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f67a74b34ee4dee"/>
  </p:sldMasterIdLst>
  <p:sldIdLst>
    <p:sldId xmlns:r="http://schemas.openxmlformats.org/officeDocument/2006/relationships" id="256" r:id="Re8db20512ec44f87"/>
    <p:sldId xmlns:r="http://schemas.openxmlformats.org/officeDocument/2006/relationships" id="257" r:id="R2b9edeff7da54fe1"/>
    <p:sldId xmlns:r="http://schemas.openxmlformats.org/officeDocument/2006/relationships" id="258" r:id="R7c662466065148a0"/>
    <p:sldId xmlns:r="http://schemas.openxmlformats.org/officeDocument/2006/relationships" id="259" r:id="R23c382995db645d4"/>
    <p:sldId xmlns:r="http://schemas.openxmlformats.org/officeDocument/2006/relationships" id="260" r:id="R6ff71de377834186"/>
    <p:sldId xmlns:r="http://schemas.openxmlformats.org/officeDocument/2006/relationships" id="261" r:id="R4dc41d54af4640eb"/>
    <p:sldId xmlns:r="http://schemas.openxmlformats.org/officeDocument/2006/relationships" id="262" r:id="Rf29afa2ee1d24a2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67a74b34ee4dee" /><Relationship Type="http://schemas.openxmlformats.org/officeDocument/2006/relationships/slide" Target="/ppt/slides/slide1.xml" Id="Re8db20512ec44f87" /><Relationship Type="http://schemas.openxmlformats.org/officeDocument/2006/relationships/slide" Target="/ppt/slides/slide2.xml" Id="R2b9edeff7da54fe1" /><Relationship Type="http://schemas.openxmlformats.org/officeDocument/2006/relationships/slide" Target="/ppt/slides/slide3.xml" Id="R7c662466065148a0" /><Relationship Type="http://schemas.openxmlformats.org/officeDocument/2006/relationships/slide" Target="/ppt/slides/slide4.xml" Id="R23c382995db645d4" /><Relationship Type="http://schemas.openxmlformats.org/officeDocument/2006/relationships/slide" Target="/ppt/slides/slide5.xml" Id="R6ff71de377834186" /><Relationship Type="http://schemas.openxmlformats.org/officeDocument/2006/relationships/slide" Target="/ppt/slides/slide6.xml" Id="R4dc41d54af4640eb" /><Relationship Type="http://schemas.openxmlformats.org/officeDocument/2006/relationships/slide" Target="/ppt/slides/slide7.xml" Id="Rf29afa2ee1d24a2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19feeeb78f437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376eb53bed43b2" /><Relationship Type="http://schemas.openxmlformats.org/officeDocument/2006/relationships/theme" Target="/ppt/slideMasters/theme/theme1.xml" Id="R86039262fb78486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8376eb53bed43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63182eb5040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e5cc83f26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0a418390b45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4f49cf83b42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abfc56401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9a2fb724b34b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dd70f276914c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ELVINE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ELVINE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1 677 151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718 992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3 631 765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20 268 821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26 812 117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TVEIT KJETIL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Kjetil Tveit, Parkveien 62B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kjetve@gmail.com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914 143 403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ELVINE AS</a:t>
            </a:r>
          </a:p>
        </p:txBody>
      </p:sp>
    </p:spTree>
  </p:cSld>
  <p:clrMapOvr>
    <a:masterClrMapping xmlns:a="http://schemas.openxmlformats.org/drawingml/2006/main"/>
  </p:clrMapOvr>
</p:sld>
</file>