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37ea35441241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8f698aa7034f43"/>
  </p:sldMasterIdLst>
  <p:sldIdLst>
    <p:sldId xmlns:r="http://schemas.openxmlformats.org/officeDocument/2006/relationships" id="256" r:id="R4f66d98f905f4877"/>
    <p:sldId xmlns:r="http://schemas.openxmlformats.org/officeDocument/2006/relationships" id="257" r:id="Re5a583f7e02f4f49"/>
    <p:sldId xmlns:r="http://schemas.openxmlformats.org/officeDocument/2006/relationships" id="258" r:id="R0fd52b83379b45ac"/>
    <p:sldId xmlns:r="http://schemas.openxmlformats.org/officeDocument/2006/relationships" id="259" r:id="R579ad18540884029"/>
    <p:sldId xmlns:r="http://schemas.openxmlformats.org/officeDocument/2006/relationships" id="260" r:id="Rc5e6afd0bc8d45ef"/>
    <p:sldId xmlns:r="http://schemas.openxmlformats.org/officeDocument/2006/relationships" id="261" r:id="R90a82c6d80614564"/>
    <p:sldId xmlns:r="http://schemas.openxmlformats.org/officeDocument/2006/relationships" id="262" r:id="R47153a48f98a43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8f698aa7034f43" /><Relationship Type="http://schemas.openxmlformats.org/officeDocument/2006/relationships/slide" Target="/ppt/slides/slide1.xml" Id="R4f66d98f905f4877" /><Relationship Type="http://schemas.openxmlformats.org/officeDocument/2006/relationships/slide" Target="/ppt/slides/slide2.xml" Id="Re5a583f7e02f4f49" /><Relationship Type="http://schemas.openxmlformats.org/officeDocument/2006/relationships/slide" Target="/ppt/slides/slide3.xml" Id="R0fd52b83379b45ac" /><Relationship Type="http://schemas.openxmlformats.org/officeDocument/2006/relationships/slide" Target="/ppt/slides/slide4.xml" Id="R579ad18540884029" /><Relationship Type="http://schemas.openxmlformats.org/officeDocument/2006/relationships/slide" Target="/ppt/slides/slide5.xml" Id="Rc5e6afd0bc8d45ef" /><Relationship Type="http://schemas.openxmlformats.org/officeDocument/2006/relationships/slide" Target="/ppt/slides/slide6.xml" Id="R90a82c6d80614564" /><Relationship Type="http://schemas.openxmlformats.org/officeDocument/2006/relationships/slide" Target="/ppt/slides/slide7.xml" Id="R47153a48f98a43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50c963c3e142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02e559a3249e3" /><Relationship Type="http://schemas.openxmlformats.org/officeDocument/2006/relationships/theme" Target="/ppt/slideMasters/theme/theme1.xml" Id="Rd83dd9adeebc46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202e559a3249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6e24899714e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221432f5243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ec16d95394d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3efda998441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d2c2c1fe347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b93b6361b4d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b5ab9d26145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RYTTERAGER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RYTTERAGER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RYTTERAGER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RYTTERAGER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RYTTERAGER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RYTTERAGER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183 277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2 145 803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RYTTERAGER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RYTTERAGER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RYTTERAGER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Nordkronen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henning.rytterager@swerecogroup.no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914 139 473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RYTTERAGER HOLDING AS</a:t>
            </a:r>
          </a:p>
        </p:txBody>
      </p:sp>
    </p:spTree>
  </p:cSld>
  <p:clrMapOvr>
    <a:masterClrMapping xmlns:a="http://schemas.openxmlformats.org/drawingml/2006/main"/>
  </p:clrMapOvr>
</p:sld>
</file>