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31bfae333148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d98e31ac864c7d"/>
  </p:sldMasterIdLst>
  <p:sldIdLst>
    <p:sldId xmlns:r="http://schemas.openxmlformats.org/officeDocument/2006/relationships" id="256" r:id="R62edd991ba124368"/>
    <p:sldId xmlns:r="http://schemas.openxmlformats.org/officeDocument/2006/relationships" id="257" r:id="R87fb065c3a2a4539"/>
    <p:sldId xmlns:r="http://schemas.openxmlformats.org/officeDocument/2006/relationships" id="258" r:id="R5548c65baee3460f"/>
    <p:sldId xmlns:r="http://schemas.openxmlformats.org/officeDocument/2006/relationships" id="259" r:id="Raa52b684b5e14ee8"/>
    <p:sldId xmlns:r="http://schemas.openxmlformats.org/officeDocument/2006/relationships" id="260" r:id="R7415ba308fbf42d5"/>
    <p:sldId xmlns:r="http://schemas.openxmlformats.org/officeDocument/2006/relationships" id="261" r:id="R6fb5e6e5fe244095"/>
    <p:sldId xmlns:r="http://schemas.openxmlformats.org/officeDocument/2006/relationships" id="262" r:id="Rd1304a49822342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98e31ac864c7d" /><Relationship Type="http://schemas.openxmlformats.org/officeDocument/2006/relationships/slide" Target="/ppt/slides/slide1.xml" Id="R62edd991ba124368" /><Relationship Type="http://schemas.openxmlformats.org/officeDocument/2006/relationships/slide" Target="/ppt/slides/slide2.xml" Id="R87fb065c3a2a4539" /><Relationship Type="http://schemas.openxmlformats.org/officeDocument/2006/relationships/slide" Target="/ppt/slides/slide3.xml" Id="R5548c65baee3460f" /><Relationship Type="http://schemas.openxmlformats.org/officeDocument/2006/relationships/slide" Target="/ppt/slides/slide4.xml" Id="Raa52b684b5e14ee8" /><Relationship Type="http://schemas.openxmlformats.org/officeDocument/2006/relationships/slide" Target="/ppt/slides/slide5.xml" Id="R7415ba308fbf42d5" /><Relationship Type="http://schemas.openxmlformats.org/officeDocument/2006/relationships/slide" Target="/ppt/slides/slide6.xml" Id="R6fb5e6e5fe244095" /><Relationship Type="http://schemas.openxmlformats.org/officeDocument/2006/relationships/slide" Target="/ppt/slides/slide7.xml" Id="Rd1304a49822342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c7fe0832443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86f202ca44035" /><Relationship Type="http://schemas.openxmlformats.org/officeDocument/2006/relationships/theme" Target="/ppt/slideMasters/theme/theme1.xml" Id="Rc819583e818841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e86f202ca440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2329e39cc43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83fd94b4648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84046566a46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aafc059e24a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de4aed3fa4a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745f9ea344b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8cdab272d4d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LIA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7 523 556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7 523 556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 HANS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Lia, 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914 129 125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