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e239344ab24a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15f427ef7f4339"/>
  </p:sldMasterIdLst>
  <p:sldIdLst>
    <p:sldId xmlns:r="http://schemas.openxmlformats.org/officeDocument/2006/relationships" id="256" r:id="R8e5d075ab8cc4521"/>
    <p:sldId xmlns:r="http://schemas.openxmlformats.org/officeDocument/2006/relationships" id="257" r:id="R213683551cc64d3d"/>
    <p:sldId xmlns:r="http://schemas.openxmlformats.org/officeDocument/2006/relationships" id="258" r:id="Rf5548979b2b94c0f"/>
    <p:sldId xmlns:r="http://schemas.openxmlformats.org/officeDocument/2006/relationships" id="259" r:id="Re2e5b71c16494bea"/>
    <p:sldId xmlns:r="http://schemas.openxmlformats.org/officeDocument/2006/relationships" id="260" r:id="R1faa7ed804334698"/>
    <p:sldId xmlns:r="http://schemas.openxmlformats.org/officeDocument/2006/relationships" id="261" r:id="R09b56792cac64cca"/>
    <p:sldId xmlns:r="http://schemas.openxmlformats.org/officeDocument/2006/relationships" id="262" r:id="Rd52e7266df0d4a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15f427ef7f4339" /><Relationship Type="http://schemas.openxmlformats.org/officeDocument/2006/relationships/slide" Target="/ppt/slides/slide1.xml" Id="R8e5d075ab8cc4521" /><Relationship Type="http://schemas.openxmlformats.org/officeDocument/2006/relationships/slide" Target="/ppt/slides/slide2.xml" Id="R213683551cc64d3d" /><Relationship Type="http://schemas.openxmlformats.org/officeDocument/2006/relationships/slide" Target="/ppt/slides/slide3.xml" Id="Rf5548979b2b94c0f" /><Relationship Type="http://schemas.openxmlformats.org/officeDocument/2006/relationships/slide" Target="/ppt/slides/slide4.xml" Id="Re2e5b71c16494bea" /><Relationship Type="http://schemas.openxmlformats.org/officeDocument/2006/relationships/slide" Target="/ppt/slides/slide5.xml" Id="R1faa7ed804334698" /><Relationship Type="http://schemas.openxmlformats.org/officeDocument/2006/relationships/slide" Target="/ppt/slides/slide6.xml" Id="R09b56792cac64cca" /><Relationship Type="http://schemas.openxmlformats.org/officeDocument/2006/relationships/slide" Target="/ppt/slides/slide7.xml" Id="Rd52e7266df0d4a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64c7c5c7d24b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824d84b974981" /><Relationship Type="http://schemas.openxmlformats.org/officeDocument/2006/relationships/theme" Target="/ppt/slideMasters/theme/theme1.xml" Id="R5c986417203244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b824d84b9749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5ea43eb3c45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6a0378ece43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a85ce47da4c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00b50e59e4e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7e92df5b146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0f813155d48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d88729c534f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RISHAUG ENTERPRISES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ENTERPRISES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−319 569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15 471 570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16 381 196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18 734 320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RISHAUG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Rishaug, Ekebergveien 254D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www.ultraskin.no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914 127 017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