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44ffc3b2f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d9174eb3db469b"/>
  </p:sldMasterIdLst>
  <p:sldIdLst>
    <p:sldId xmlns:r="http://schemas.openxmlformats.org/officeDocument/2006/relationships" id="256" r:id="R708f3101901b422d"/>
    <p:sldId xmlns:r="http://schemas.openxmlformats.org/officeDocument/2006/relationships" id="257" r:id="R7624f659e21040b8"/>
    <p:sldId xmlns:r="http://schemas.openxmlformats.org/officeDocument/2006/relationships" id="258" r:id="R64a7747f6b7640ef"/>
    <p:sldId xmlns:r="http://schemas.openxmlformats.org/officeDocument/2006/relationships" id="259" r:id="R5cee7b5379164e64"/>
    <p:sldId xmlns:r="http://schemas.openxmlformats.org/officeDocument/2006/relationships" id="260" r:id="R826c20edaf684b39"/>
    <p:sldId xmlns:r="http://schemas.openxmlformats.org/officeDocument/2006/relationships" id="261" r:id="R360cbc3a0fd541c1"/>
    <p:sldId xmlns:r="http://schemas.openxmlformats.org/officeDocument/2006/relationships" id="262" r:id="R4b638e0c342d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9174eb3db469b" /><Relationship Type="http://schemas.openxmlformats.org/officeDocument/2006/relationships/slide" Target="/ppt/slides/slide1.xml" Id="R708f3101901b422d" /><Relationship Type="http://schemas.openxmlformats.org/officeDocument/2006/relationships/slide" Target="/ppt/slides/slide2.xml" Id="R7624f659e21040b8" /><Relationship Type="http://schemas.openxmlformats.org/officeDocument/2006/relationships/slide" Target="/ppt/slides/slide3.xml" Id="R64a7747f6b7640ef" /><Relationship Type="http://schemas.openxmlformats.org/officeDocument/2006/relationships/slide" Target="/ppt/slides/slide4.xml" Id="R5cee7b5379164e64" /><Relationship Type="http://schemas.openxmlformats.org/officeDocument/2006/relationships/slide" Target="/ppt/slides/slide5.xml" Id="R826c20edaf684b39" /><Relationship Type="http://schemas.openxmlformats.org/officeDocument/2006/relationships/slide" Target="/ppt/slides/slide6.xml" Id="R360cbc3a0fd541c1" /><Relationship Type="http://schemas.openxmlformats.org/officeDocument/2006/relationships/slide" Target="/ppt/slides/slide7.xml" Id="R4b638e0c342d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96cb5ecd26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8a68ee4874e4c" /><Relationship Type="http://schemas.openxmlformats.org/officeDocument/2006/relationships/theme" Target="/ppt/slideMasters/theme/theme1.xml" Id="R6627add1e8ef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98a68ee4874e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393d0fb3243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9cb5da94742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54cd10b9f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f9a37f92543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4cdae45e8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a6c2b48344b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8eabf626243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BAIAS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BAIAS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5 571 420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5 566 050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INGIER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HAANES INGIER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FREDRIK INGIER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TØNSBERG INGIER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bjorn.ingier@gmail.com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914 055 253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BAIAS AS</a:t>
            </a:r>
          </a:p>
        </p:txBody>
      </p:sp>
    </p:spTree>
  </p:cSld>
  <p:clrMapOvr>
    <a:masterClrMapping xmlns:a="http://schemas.openxmlformats.org/drawingml/2006/main"/>
  </p:clrMapOvr>
</p:sld>
</file>