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151041bca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2054b17d6e439a"/>
  </p:sldMasterIdLst>
  <p:sldIdLst>
    <p:sldId xmlns:r="http://schemas.openxmlformats.org/officeDocument/2006/relationships" id="256" r:id="R5a605b85653a4ae5"/>
    <p:sldId xmlns:r="http://schemas.openxmlformats.org/officeDocument/2006/relationships" id="257" r:id="Recdb6428139b45cd"/>
    <p:sldId xmlns:r="http://schemas.openxmlformats.org/officeDocument/2006/relationships" id="258" r:id="Rcda569acfcce4dde"/>
    <p:sldId xmlns:r="http://schemas.openxmlformats.org/officeDocument/2006/relationships" id="259" r:id="R7e6c3213eb8e4b7e"/>
    <p:sldId xmlns:r="http://schemas.openxmlformats.org/officeDocument/2006/relationships" id="260" r:id="R48edd4b48b7e4bde"/>
    <p:sldId xmlns:r="http://schemas.openxmlformats.org/officeDocument/2006/relationships" id="261" r:id="R36e5eca1ed104b86"/>
    <p:sldId xmlns:r="http://schemas.openxmlformats.org/officeDocument/2006/relationships" id="262" r:id="Rf0fad5cb81ee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054b17d6e439a" /><Relationship Type="http://schemas.openxmlformats.org/officeDocument/2006/relationships/slide" Target="/ppt/slides/slide1.xml" Id="R5a605b85653a4ae5" /><Relationship Type="http://schemas.openxmlformats.org/officeDocument/2006/relationships/slide" Target="/ppt/slides/slide2.xml" Id="Recdb6428139b45cd" /><Relationship Type="http://schemas.openxmlformats.org/officeDocument/2006/relationships/slide" Target="/ppt/slides/slide3.xml" Id="Rcda569acfcce4dde" /><Relationship Type="http://schemas.openxmlformats.org/officeDocument/2006/relationships/slide" Target="/ppt/slides/slide4.xml" Id="R7e6c3213eb8e4b7e" /><Relationship Type="http://schemas.openxmlformats.org/officeDocument/2006/relationships/slide" Target="/ppt/slides/slide5.xml" Id="R48edd4b48b7e4bde" /><Relationship Type="http://schemas.openxmlformats.org/officeDocument/2006/relationships/slide" Target="/ppt/slides/slide6.xml" Id="R36e5eca1ed104b86" /><Relationship Type="http://schemas.openxmlformats.org/officeDocument/2006/relationships/slide" Target="/ppt/slides/slide7.xml" Id="Rf0fad5cb81ee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e7cbdd292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839d896864c7d" /><Relationship Type="http://schemas.openxmlformats.org/officeDocument/2006/relationships/theme" Target="/ppt/slideMasters/theme/theme1.xml" Id="Recb39de2588e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839d89686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95b1f5e91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dc1acd77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35041855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554e1c77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b8c90e140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45e12c955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675dddc85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