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52658c002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f207e4707417a"/>
  </p:sldMasterIdLst>
  <p:sldIdLst>
    <p:sldId xmlns:r="http://schemas.openxmlformats.org/officeDocument/2006/relationships" id="256" r:id="R91b3e690e04e4a1e"/>
    <p:sldId xmlns:r="http://schemas.openxmlformats.org/officeDocument/2006/relationships" id="257" r:id="R85feda0d96ec4112"/>
    <p:sldId xmlns:r="http://schemas.openxmlformats.org/officeDocument/2006/relationships" id="258" r:id="Rc5bfa12b0af94dcf"/>
    <p:sldId xmlns:r="http://schemas.openxmlformats.org/officeDocument/2006/relationships" id="259" r:id="Reaafb23e5f2c4100"/>
    <p:sldId xmlns:r="http://schemas.openxmlformats.org/officeDocument/2006/relationships" id="260" r:id="Rde1bdcca901e4f63"/>
    <p:sldId xmlns:r="http://schemas.openxmlformats.org/officeDocument/2006/relationships" id="261" r:id="Re04683a07cb7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f207e4707417a" /><Relationship Type="http://schemas.openxmlformats.org/officeDocument/2006/relationships/slide" Target="/ppt/slides/slide1.xml" Id="R91b3e690e04e4a1e" /><Relationship Type="http://schemas.openxmlformats.org/officeDocument/2006/relationships/slide" Target="/ppt/slides/slide2.xml" Id="R85feda0d96ec4112" /><Relationship Type="http://schemas.openxmlformats.org/officeDocument/2006/relationships/slide" Target="/ppt/slides/slide3.xml" Id="Rc5bfa12b0af94dcf" /><Relationship Type="http://schemas.openxmlformats.org/officeDocument/2006/relationships/slide" Target="/ppt/slides/slide4.xml" Id="Reaafb23e5f2c4100" /><Relationship Type="http://schemas.openxmlformats.org/officeDocument/2006/relationships/slide" Target="/ppt/slides/slide5.xml" Id="Rde1bdcca901e4f63" /><Relationship Type="http://schemas.openxmlformats.org/officeDocument/2006/relationships/slide" Target="/ppt/slides/slide6.xml" Id="Re04683a07cb7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dfcd0723d48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38f0dd254e7e" /><Relationship Type="http://schemas.openxmlformats.org/officeDocument/2006/relationships/theme" Target="/ppt/slideMasters/theme/theme1.xml" Id="R0f84bf82fe37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938f0dd25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d2b8201b0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500ed6092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f588013049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b1d0ce29c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0126011c847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8a0838b0b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SAACO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Buskerudveien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914 046 424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SAACO AS</a:t>
            </a:r>
          </a:p>
        </p:txBody>
      </p:sp>
    </p:spTree>
  </p:cSld>
  <p:clrMapOvr>
    <a:masterClrMapping xmlns:a="http://schemas.openxmlformats.org/drawingml/2006/main"/>
  </p:clrMapOvr>
</p:sld>
</file>