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b93d6a640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c420067574636"/>
  </p:sldMasterIdLst>
  <p:sldIdLst>
    <p:sldId xmlns:r="http://schemas.openxmlformats.org/officeDocument/2006/relationships" id="256" r:id="R93b91f6dcc2140b3"/>
    <p:sldId xmlns:r="http://schemas.openxmlformats.org/officeDocument/2006/relationships" id="257" r:id="R86c2c530963d4176"/>
    <p:sldId xmlns:r="http://schemas.openxmlformats.org/officeDocument/2006/relationships" id="258" r:id="R87a86da981224295"/>
    <p:sldId xmlns:r="http://schemas.openxmlformats.org/officeDocument/2006/relationships" id="259" r:id="R0895b41778774fe0"/>
    <p:sldId xmlns:r="http://schemas.openxmlformats.org/officeDocument/2006/relationships" id="260" r:id="R176e0181da0540e5"/>
    <p:sldId xmlns:r="http://schemas.openxmlformats.org/officeDocument/2006/relationships" id="261" r:id="R44bd0f409b0c4a0b"/>
    <p:sldId xmlns:r="http://schemas.openxmlformats.org/officeDocument/2006/relationships" id="262" r:id="Rd9f2ad212a1e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c420067574636" /><Relationship Type="http://schemas.openxmlformats.org/officeDocument/2006/relationships/slide" Target="/ppt/slides/slide1.xml" Id="R93b91f6dcc2140b3" /><Relationship Type="http://schemas.openxmlformats.org/officeDocument/2006/relationships/slide" Target="/ppt/slides/slide2.xml" Id="R86c2c530963d4176" /><Relationship Type="http://schemas.openxmlformats.org/officeDocument/2006/relationships/slide" Target="/ppt/slides/slide3.xml" Id="R87a86da981224295" /><Relationship Type="http://schemas.openxmlformats.org/officeDocument/2006/relationships/slide" Target="/ppt/slides/slide4.xml" Id="R0895b41778774fe0" /><Relationship Type="http://schemas.openxmlformats.org/officeDocument/2006/relationships/slide" Target="/ppt/slides/slide5.xml" Id="R176e0181da0540e5" /><Relationship Type="http://schemas.openxmlformats.org/officeDocument/2006/relationships/slide" Target="/ppt/slides/slide6.xml" Id="R44bd0f409b0c4a0b" /><Relationship Type="http://schemas.openxmlformats.org/officeDocument/2006/relationships/slide" Target="/ppt/slides/slide7.xml" Id="Rd9f2ad212a1e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2391669fa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21cafcec458e" /><Relationship Type="http://schemas.openxmlformats.org/officeDocument/2006/relationships/theme" Target="/ppt/slideMasters/theme/theme1.xml" Id="R9697679e2c72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021cafcec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e41ff005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cf3a5f720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4bac7660b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3e76a4d54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95999158f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09d3428b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222154bb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BECK DYPEDAHL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