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d1a8a394e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e750c79a74a8e"/>
  </p:sldMasterIdLst>
  <p:sldIdLst>
    <p:sldId xmlns:r="http://schemas.openxmlformats.org/officeDocument/2006/relationships" id="256" r:id="R782e28b3a67c46c5"/>
    <p:sldId xmlns:r="http://schemas.openxmlformats.org/officeDocument/2006/relationships" id="257" r:id="Rcd6a36cb40ef44e3"/>
    <p:sldId xmlns:r="http://schemas.openxmlformats.org/officeDocument/2006/relationships" id="258" r:id="Re75ce12f54bf456a"/>
    <p:sldId xmlns:r="http://schemas.openxmlformats.org/officeDocument/2006/relationships" id="259" r:id="Re7df51c4f727428d"/>
    <p:sldId xmlns:r="http://schemas.openxmlformats.org/officeDocument/2006/relationships" id="260" r:id="R8a2ef37b0350471d"/>
    <p:sldId xmlns:r="http://schemas.openxmlformats.org/officeDocument/2006/relationships" id="261" r:id="R9cea700f61e34136"/>
    <p:sldId xmlns:r="http://schemas.openxmlformats.org/officeDocument/2006/relationships" id="262" r:id="Rc01dabd2926b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e750c79a74a8e" /><Relationship Type="http://schemas.openxmlformats.org/officeDocument/2006/relationships/slide" Target="/ppt/slides/slide1.xml" Id="R782e28b3a67c46c5" /><Relationship Type="http://schemas.openxmlformats.org/officeDocument/2006/relationships/slide" Target="/ppt/slides/slide2.xml" Id="Rcd6a36cb40ef44e3" /><Relationship Type="http://schemas.openxmlformats.org/officeDocument/2006/relationships/slide" Target="/ppt/slides/slide3.xml" Id="Re75ce12f54bf456a" /><Relationship Type="http://schemas.openxmlformats.org/officeDocument/2006/relationships/slide" Target="/ppt/slides/slide4.xml" Id="Re7df51c4f727428d" /><Relationship Type="http://schemas.openxmlformats.org/officeDocument/2006/relationships/slide" Target="/ppt/slides/slide5.xml" Id="R8a2ef37b0350471d" /><Relationship Type="http://schemas.openxmlformats.org/officeDocument/2006/relationships/slide" Target="/ppt/slides/slide6.xml" Id="R9cea700f61e34136" /><Relationship Type="http://schemas.openxmlformats.org/officeDocument/2006/relationships/slide" Target="/ppt/slides/slide7.xml" Id="Rc01dabd2926b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d1e1034fc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9013c04d4c5b" /><Relationship Type="http://schemas.openxmlformats.org/officeDocument/2006/relationships/theme" Target="/ppt/slideMasters/theme/theme1.xml" Id="R9619543a4df9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b9013c04d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f171bc3f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92c47e06f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996209222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e086a56ff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9756245d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a00b47749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83673bd5c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AS ble etablert [år] og holder til i Songe.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22 790 789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ØRJAN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NILS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Songevei 297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4909 Songe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jorn@markset.no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