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d53dc0e1c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e8308fe0f4f7b"/>
  </p:sldMasterIdLst>
  <p:sldIdLst>
    <p:sldId xmlns:r="http://schemas.openxmlformats.org/officeDocument/2006/relationships" id="256" r:id="Rb3f4465b489f4dcd"/>
    <p:sldId xmlns:r="http://schemas.openxmlformats.org/officeDocument/2006/relationships" id="257" r:id="R657120cf07a341c8"/>
    <p:sldId xmlns:r="http://schemas.openxmlformats.org/officeDocument/2006/relationships" id="258" r:id="Rc72bbc577d3d4d0c"/>
    <p:sldId xmlns:r="http://schemas.openxmlformats.org/officeDocument/2006/relationships" id="259" r:id="R0840e9d7c5fa48fc"/>
    <p:sldId xmlns:r="http://schemas.openxmlformats.org/officeDocument/2006/relationships" id="260" r:id="Redf82e56798744ec"/>
    <p:sldId xmlns:r="http://schemas.openxmlformats.org/officeDocument/2006/relationships" id="261" r:id="Rbf9554254e814496"/>
    <p:sldId xmlns:r="http://schemas.openxmlformats.org/officeDocument/2006/relationships" id="262" r:id="R1519d853c73c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e8308fe0f4f7b" /><Relationship Type="http://schemas.openxmlformats.org/officeDocument/2006/relationships/slide" Target="/ppt/slides/slide1.xml" Id="Rb3f4465b489f4dcd" /><Relationship Type="http://schemas.openxmlformats.org/officeDocument/2006/relationships/slide" Target="/ppt/slides/slide2.xml" Id="R657120cf07a341c8" /><Relationship Type="http://schemas.openxmlformats.org/officeDocument/2006/relationships/slide" Target="/ppt/slides/slide3.xml" Id="Rc72bbc577d3d4d0c" /><Relationship Type="http://schemas.openxmlformats.org/officeDocument/2006/relationships/slide" Target="/ppt/slides/slide4.xml" Id="R0840e9d7c5fa48fc" /><Relationship Type="http://schemas.openxmlformats.org/officeDocument/2006/relationships/slide" Target="/ppt/slides/slide5.xml" Id="Redf82e56798744ec" /><Relationship Type="http://schemas.openxmlformats.org/officeDocument/2006/relationships/slide" Target="/ppt/slides/slide6.xml" Id="Rbf9554254e814496" /><Relationship Type="http://schemas.openxmlformats.org/officeDocument/2006/relationships/slide" Target="/ppt/slides/slide7.xml" Id="R1519d853c73c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4c9f81574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9a90bd184e04" /><Relationship Type="http://schemas.openxmlformats.org/officeDocument/2006/relationships/theme" Target="/ppt/slideMasters/theme/theme1.xml" Id="Rc92c66b4af10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69a90bd18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d124239b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9c3db60df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bcf83d66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4eafc0d1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8a3d1696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86ad4563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1457dc56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